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9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aur" panose="02030504050205020304" pitchFamily="18" charset="0"/>
      <p:regular r:id="rId20"/>
    </p:embeddedFont>
    <p:embeddedFont>
      <p:font typeface="Imprint MT Shadow" panose="04020605060303030202" pitchFamily="82" charset="0"/>
      <p:regular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77527-5153-467C-9298-DAFF05712D47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6F99-84BF-4439-AD67-32E091E1A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3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3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28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8002CB1-C223-4E93-A7EE-CD4B35DC751D}" type="slidenum">
              <a:rPr lang="en-US" sz="1200" kern="1200">
                <a:solidFill>
                  <a:prstClr val="black"/>
                </a:solidFill>
                <a:latin typeface="Tahom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kern="1200">
              <a:solidFill>
                <a:prstClr val="black"/>
              </a:solidFill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83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1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2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8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61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59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65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6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6F99-84BF-4439-AD67-32E091E1A68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2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2D243-76B8-4063-87F9-6245DB9AC3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19804-0784-42B9-BA4D-57122F401F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511D4-3517-4E04-B4D6-D44E9F2AEF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A3A5C-F5D2-4629-8453-58ADB06D72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20200-349C-464E-A309-B23DCD4121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72B7F-4DFA-43C2-AA69-724C7D706E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671EA-AD21-482B-8245-292E883663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DCB49-0331-43FE-919B-415791CC92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3871A-E136-4666-8383-79FC9E1D6E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3DC65-CB4D-4BC5-973D-C1D9CC53B5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6DD56-AE41-48A0-BF21-190709F12A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0000"/>
                    </a14:imgEffect>
                    <a14:imgEffect>
                      <a14:brightnessContrast bright="-25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396CEB-8773-4F2B-83DF-39F0DEF6ACB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85800"/>
            <a:ext cx="8763000" cy="6019800"/>
          </a:xfrm>
        </p:spPr>
        <p:txBody>
          <a:bodyPr/>
          <a:lstStyle/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Giving Gifts, Cards, etc., to others agrees with Scripture (Acts 20:35; Matt. 22:37-39).</a:t>
            </a:r>
          </a:p>
          <a:p>
            <a:endPara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We Supposed To Celebrate The Birth Of Christ?</a:t>
            </a:r>
          </a:p>
          <a:p>
            <a:endPara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Responsibility Is Not To Listen To The Words Of Men, But To The Word Of God.</a:t>
            </a:r>
          </a:p>
          <a:p>
            <a:endPara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Peter 4:11</a:t>
            </a:r>
          </a:p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Colossians 3:17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“How Should We Remember Christ?”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Baptism (Rom. 6:3-5)</a:t>
            </a:r>
          </a:p>
          <a:p>
            <a:pPr algn="l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 Lord’s Supper (</a:t>
            </a:r>
            <a:r>
              <a:rPr 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22:19;							I Cor. 11:24-26)</a:t>
            </a:r>
          </a:p>
          <a:p>
            <a:pPr algn="l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Worship (Jn. 4:24; Acts 2:42; Eph. 5:19)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“How Should We Remember Christ?”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Are To Remember The Death, Burial,	and Resurrection Of Christ, Not His Birth!	(Jn. 18:37)</a:t>
            </a:r>
          </a:p>
          <a:p>
            <a:pPr algn="just"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Christ’s Birth Means Nothing If He Did Not	Die On The Cross!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“What Must I Do To Be Saved?”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33400" y="986118"/>
            <a:ext cx="8153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382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(Rom. 10:17)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(Jn. 8:24)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Sins (Lk.13:3)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(Rom. 10:10)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(I Pet. 3:21)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Erring Child: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(I Jn. 1:9),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</a:t>
            </a:r>
          </a:p>
        </p:txBody>
      </p:sp>
    </p:spTree>
  </p:cSld>
  <p:clrMapOvr>
    <a:masterClrMapping/>
  </p:clrMapOvr>
  <p:transition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Account Of Christ’s Birth:</a:t>
            </a:r>
          </a:p>
          <a:p>
            <a:pPr algn="just">
              <a:lnSpc>
                <a:spcPct val="90000"/>
              </a:lnSpc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2:1-40; Matthew 1:18-25, 2:1-12</a:t>
            </a:r>
          </a:p>
          <a:p>
            <a:pPr algn="just">
              <a:lnSpc>
                <a:spcPct val="90000"/>
              </a:lnSpc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Mary’s Child Conceived By The Holy 	Spirit.</a:t>
            </a:r>
          </a:p>
          <a:p>
            <a:pPr algn="just">
              <a:lnSpc>
                <a:spcPct val="90000"/>
              </a:lnSpc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Joseph And Mary Go To Bethlehem.</a:t>
            </a:r>
          </a:p>
          <a:p>
            <a:pPr algn="just">
              <a:lnSpc>
                <a:spcPct val="90000"/>
              </a:lnSpc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Shepherds Told Of Christ’s Birth.</a:t>
            </a:r>
          </a:p>
          <a:p>
            <a:pPr algn="just">
              <a:lnSpc>
                <a:spcPct val="90000"/>
              </a:lnSpc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	  </a:t>
            </a:r>
            <a:r>
              <a:rPr lang="en-US" sz="3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Their sign: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babe in swaddling clothes,		lying in a manger.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Account Of Christ’s Birth:</a:t>
            </a:r>
          </a:p>
          <a:p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2:1-40; Matthew 1:18-25, 2:1-12</a:t>
            </a:r>
          </a:p>
          <a:p>
            <a:pPr algn="l"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Jesus Was Circumcised The Eighth Day 	And Named “Jesus.”</a:t>
            </a:r>
          </a:p>
          <a:p>
            <a:pPr algn="l"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After 33 Days, They Went To The Temple,		And Met Simeon And Anna.</a:t>
            </a:r>
          </a:p>
          <a:p>
            <a:pPr algn="l"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They Returned To Bethlehem, Later Fled To	Egypt.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Wise Men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False Assumptions Made:</a:t>
            </a: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3 Wise Men</a:t>
            </a: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3 Gifts (Matt. 2:11) = 3 Men</a:t>
            </a:r>
          </a:p>
          <a:p>
            <a:pPr algn="l"/>
            <a:r>
              <a:rPr lang="en-US" sz="3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Truth: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Matthew 2:1, 7,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Wise Men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False Assumption Made:</a:t>
            </a: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They Saw Jesus In The Manger The	Night Of His Birth.</a:t>
            </a:r>
          </a:p>
          <a:p>
            <a:pPr algn="l"/>
            <a:r>
              <a:rPr lang="en-US" sz="3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Truth:</a:t>
            </a: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Matthew 2:11 – They went </a:t>
            </a:r>
            <a:r>
              <a:rPr lang="en-US" sz="3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“into the	house”</a:t>
            </a: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see Him.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763000" cy="54864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Star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False Assumption Made:</a:t>
            </a: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 Shepherds, Wise Men, And All 	Followed The Star To The Manger.</a:t>
            </a:r>
          </a:p>
          <a:p>
            <a:pPr algn="l"/>
            <a:r>
              <a:rPr lang="en-US" sz="3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Truth: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 Star Was The Sign For The Wise		Men (Matt. 2:2).</a:t>
            </a: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 Shepherd’s Sign: (</a:t>
            </a:r>
            <a:r>
              <a:rPr lang="en-US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</a:t>
            </a: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2:12)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Is December 25</a:t>
            </a:r>
            <a:r>
              <a:rPr lang="en-US" sz="4500" b="1" u="sng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Called The Birthday Of Christ?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was decided by the Catholic church.</a:t>
            </a:r>
          </a:p>
          <a:p>
            <a:pPr algn="l">
              <a:lnSpc>
                <a:spcPct val="80000"/>
              </a:lnSpc>
            </a:pP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 feast to “</a:t>
            </a:r>
            <a:r>
              <a:rPr lang="en-US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Mithra</a:t>
            </a: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(pagan sun god) was 	changed to honor Christ (“the light of 	the world”)</a:t>
            </a:r>
          </a:p>
          <a:p>
            <a:pPr algn="l">
              <a:lnSpc>
                <a:spcPct val="80000"/>
              </a:lnSpc>
            </a:pP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Until the 3</a:t>
            </a:r>
            <a:r>
              <a:rPr lang="en-US" sz="3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Century, Christ’s birth was 	assigned to every month in the year by 	someone!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“Let’s Put Christ Back In Christmas.”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Can’t Put Christ “Back” Into 	Something	He Never Was In!</a:t>
            </a:r>
          </a:p>
          <a:p>
            <a:pPr algn="l">
              <a:buFontTx/>
              <a:buChar char="•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Where Is The Scripture Telling Us To 	Observe His Birth?</a:t>
            </a:r>
          </a:p>
          <a:p>
            <a:pPr lvl="1" algn="l">
              <a:buFontTx/>
              <a:buChar char="–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For Observing His Death: (Matt. 26:26-29)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686800" cy="1066800"/>
          </a:xfrm>
        </p:spPr>
        <p:txBody>
          <a:bodyPr/>
          <a:lstStyle/>
          <a:p>
            <a:r>
              <a:rPr lang="en-US" sz="5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Not The Manger, But The Cross</a:t>
            </a:r>
            <a:endParaRPr lang="en-US" sz="5500" u="sng" dirty="0">
              <a:solidFill>
                <a:srgbClr val="FFFF00"/>
              </a:solidFill>
              <a:latin typeface="Imprint MT Shadow" pitchFamily="82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763000" cy="5257800"/>
          </a:xfrm>
        </p:spPr>
        <p:txBody>
          <a:bodyPr/>
          <a:lstStyle/>
          <a:p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“Let’s Put Christ Back In Christmas.”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Day We Honor Christ Is The First Day	of The Week!</a:t>
            </a:r>
          </a:p>
          <a:p>
            <a:pPr lvl="1" algn="l">
              <a:buFontTx/>
              <a:buChar char="–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Acts 2</a:t>
            </a:r>
          </a:p>
          <a:p>
            <a:pPr lvl="1" algn="l">
              <a:buFontTx/>
              <a:buChar char="–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Acts 20:7</a:t>
            </a:r>
          </a:p>
          <a:p>
            <a:pPr lvl="1" algn="l">
              <a:buFontTx/>
              <a:buChar char="–"/>
            </a:pPr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I Corinthians 16:1-2 (4:17)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694</Words>
  <Application>Microsoft Office PowerPoint</Application>
  <PresentationFormat>On-screen Show (4:3)</PresentationFormat>
  <Paragraphs>94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Imprint MT Shadow</vt:lpstr>
      <vt:lpstr>Centaur</vt:lpstr>
      <vt:lpstr>Calibri</vt:lpstr>
      <vt:lpstr>Arial</vt:lpstr>
      <vt:lpstr>Tahoma</vt:lpstr>
      <vt:lpstr>Default Design</vt:lpstr>
      <vt:lpstr>PowerPoint Presentation</vt:lpstr>
      <vt:lpstr>Not The Manger, But The Cross</vt:lpstr>
      <vt:lpstr>Not The Manger, But The Cross</vt:lpstr>
      <vt:lpstr>Not The Manger, But The Cross</vt:lpstr>
      <vt:lpstr>Not The Manger, But The Cross</vt:lpstr>
      <vt:lpstr>Not The Manger, But The Cross</vt:lpstr>
      <vt:lpstr>Not The Manger, But The Cross</vt:lpstr>
      <vt:lpstr>Not The Manger, But The Cross</vt:lpstr>
      <vt:lpstr>Not The Manger, But The Cross</vt:lpstr>
      <vt:lpstr>Not The Manger, But The Cross</vt:lpstr>
      <vt:lpstr>Not The Manger, But The Cross</vt:lpstr>
      <vt:lpstr>PowerPoint Presentation</vt:lpstr>
      <vt:lpstr>PowerPoint Presentation</vt:lpstr>
    </vt:vector>
  </TitlesOfParts>
  <Company>Southside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The Manger, But The Cross!</dc:title>
  <dc:creator>Preacher</dc:creator>
  <cp:lastModifiedBy>Jarrod Jacobs</cp:lastModifiedBy>
  <cp:revision>83</cp:revision>
  <dcterms:created xsi:type="dcterms:W3CDTF">2002-12-16T18:55:22Z</dcterms:created>
  <dcterms:modified xsi:type="dcterms:W3CDTF">2023-12-17T13:50:14Z</dcterms:modified>
</cp:coreProperties>
</file>