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1" r:id="rId2"/>
  </p:sldMasterIdLst>
  <p:sldIdLst>
    <p:sldId id="269" r:id="rId3"/>
    <p:sldId id="275" r:id="rId4"/>
    <p:sldId id="276" r:id="rId5"/>
    <p:sldId id="277" r:id="rId6"/>
    <p:sldId id="278" r:id="rId7"/>
    <p:sldId id="259" r:id="rId8"/>
    <p:sldId id="260" r:id="rId9"/>
  </p:sldIdLst>
  <p:sldSz cx="9144000" cy="6858000" type="screen4x3"/>
  <p:notesSz cx="6856413" cy="9083675"/>
  <p:embeddedFontLst>
    <p:embeddedFont>
      <p:font typeface="Centaur" panose="02030504050205020304" pitchFamily="18" charset="0"/>
      <p:regular r:id="rId10"/>
    </p:embeddedFont>
    <p:embeddedFont>
      <p:font typeface="Tahoma" panose="020B0604030504040204" pitchFamily="34" charset="0"/>
      <p:regular r:id="rId11"/>
      <p:bold r:id="rId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4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6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7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9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0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848FB7-998E-4FFD-B420-8515B23C8B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A731-A721-4C19-BCFA-4872E9CD4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83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F3913-DB99-4658-9345-27744E53E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294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9CFA2B-3F1F-47BF-858A-45983264CF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E53C8-C5B2-488E-B0B5-F98D069BC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17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EC4A0-BAAA-4C6F-A3C7-0E341E3F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0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46B6A-479C-41E0-B741-D641B71A1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9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F7F55-4AD5-4B6C-BB0F-559A36916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211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77C2E-E86D-4150-A9DF-2278AA44E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797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2F6D8-25E9-4EB0-9CB5-D2A5319F5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43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A05D3-0311-49B6-A71C-361D5D949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45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7DE00-FF43-4B46-A479-3BF98F2B94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317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52393-09F6-49A1-B82F-8DD0032E2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207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11F23-5406-41FD-BB11-9253529C8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240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B9CA2-DEC3-4A96-95BC-862442BE2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75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81A75-E130-48E2-AD31-01AAAF6CE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03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04186-3683-4A9E-89AD-8925933F5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27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1EA45-2BA8-4A9C-BB45-E82047D2E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2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0D5DF-FBA5-4AC2-9029-7211F0946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2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98F2-8894-41D3-9949-EBDEA01E0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19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BCCA-E592-469C-A41C-178BF8BF7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07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CCE7-2110-4B1D-B9CF-A0FE453CE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7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8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FF610D-A51D-410F-B451-1C83C125C9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B9D5D16-D3C0-41DC-814F-4A8CCA7420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Demands Respect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Ezekiel 18:1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Ezekiel appealed to the right source of authority.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Ezekiel was a true prophet and evoked God’s name in all he taught.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In like manner, we need to do the same when we teach people (I Pet. 4:11; II Tim. 4:2).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aur" panose="02030504050205020304" pitchFamily="18" charset="0"/>
              </a:rPr>
              <a:t>A Study Of Ezekiel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Proverb They Will Not Use Anymore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Ezekiel 18:2-3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This proverb had to do with inherited sin.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God had made a similar promise through Jeremiah (Jer. 31:27-30).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If they had listened to God, they would never have spoken this proverb in the first place! (Deut. 24:16)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aur" panose="02030504050205020304" pitchFamily="18" charset="0"/>
              </a:rPr>
              <a:t>A Study Of Ezekiel 18</a:t>
            </a:r>
          </a:p>
        </p:txBody>
      </p:sp>
    </p:spTree>
    <p:extLst>
      <p:ext uri="{BB962C8B-B14F-4D97-AF65-F5344CB8AC3E}">
        <p14:creationId xmlns:p14="http://schemas.microsoft.com/office/powerpoint/2010/main" val="31541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Is Responsible For His Own Sins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Ezekiel 18:4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We are responsible for our own sins, and no one else’s! (Rom. 14:11-12; II Cor. 5:10; Col. 3:23-25)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b="1" u="sng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Three Illustrations Make His Point: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	Father (v. 5-9), Son (v. 10-13), Grandson (v. 14-17); Conclusion of the matter: v. 18-20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aur" panose="02030504050205020304" pitchFamily="18" charset="0"/>
              </a:rPr>
              <a:t>A Study Of Ezekiel 18</a:t>
            </a:r>
          </a:p>
        </p:txBody>
      </p:sp>
    </p:spTree>
    <p:extLst>
      <p:ext uri="{BB962C8B-B14F-4D97-AF65-F5344CB8AC3E}">
        <p14:creationId xmlns:p14="http://schemas.microsoft.com/office/powerpoint/2010/main" val="41834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Illustrations Of Man’s Responsibility For His Own Sins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Ezekiel 18:21-29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wicked will not be punished if they turn to God (v. 21-23).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Righteous will be punished if they turn from God (v. 24).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Is this “fair”? (v. 25) Read: Romans 11:22!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Repentance saves us from death (v. 27-28)!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aur" panose="02030504050205020304" pitchFamily="18" charset="0"/>
              </a:rPr>
              <a:t>A Study Of Ezekiel 18</a:t>
            </a:r>
          </a:p>
        </p:txBody>
      </p:sp>
    </p:spTree>
    <p:extLst>
      <p:ext uri="{BB962C8B-B14F-4D97-AF65-F5344CB8AC3E}">
        <p14:creationId xmlns:p14="http://schemas.microsoft.com/office/powerpoint/2010/main" val="11280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Judgment Day Is Coming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Ezekiel 18:30-32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i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“I will judge you”</a:t>
            </a: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(v. 30) … this told them judgment was …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Imminent … In the future … Done by God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Individual in nature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Even at this point, God allowed them a way to escape (v. 30-32).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35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It is the same today (Acts 26:20, 17:30, 2:38).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aur" panose="02030504050205020304" pitchFamily="18" charset="0"/>
              </a:rPr>
              <a:t>A Study Of Ezekiel 18</a:t>
            </a:r>
          </a:p>
        </p:txBody>
      </p:sp>
    </p:spTree>
    <p:extLst>
      <p:ext uri="{BB962C8B-B14F-4D97-AF65-F5344CB8AC3E}">
        <p14:creationId xmlns:p14="http://schemas.microsoft.com/office/powerpoint/2010/main" val="1436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700" b="1" dirty="0">
                <a:solidFill>
                  <a:schemeClr val="tx1"/>
                </a:solidFill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382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(I Pet. 3:21)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915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Erring Child: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(I Jn. 1:9), Pray (Acts 8:22)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2087</TotalTime>
  <Words>405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Tahoma</vt:lpstr>
      <vt:lpstr>Times New Roman</vt:lpstr>
      <vt:lpstr>Centaur</vt:lpstr>
      <vt:lpstr>Wingdings</vt:lpstr>
      <vt:lpstr>Ripple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“What Must I Do To Be Saved?”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Problem: Sin!</dc:title>
  <dc:creator>Jarrod Jacobs</dc:creator>
  <cp:lastModifiedBy>Jarrod Jacobs</cp:lastModifiedBy>
  <cp:revision>80</cp:revision>
  <dcterms:created xsi:type="dcterms:W3CDTF">2006-03-16T22:21:43Z</dcterms:created>
  <dcterms:modified xsi:type="dcterms:W3CDTF">2023-12-10T06:20:02Z</dcterms:modified>
</cp:coreProperties>
</file>