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3" r:id="rId1"/>
  </p:sldMasterIdLst>
  <p:sldIdLst>
    <p:sldId id="256" r:id="rId2"/>
    <p:sldId id="262" r:id="rId3"/>
    <p:sldId id="263" r:id="rId4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5"/>
    </p:embeddedFont>
    <p:embeddedFont>
      <p:font typeface="Centaur" panose="02030504050205020304" pitchFamily="18" charset="0"/>
      <p:regular r:id="rId6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A0E102-BF1D-4158-8E48-9D57C0E2F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389E0-5E82-4522-AE3B-664814CAF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1CDE9-FFC0-4347-9F5F-47FEFE69D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66897-8F3D-456D-9E75-E2012518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D1380-69F2-4583-985D-EF2E46405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FE30E-0CB0-4AED-8657-D4A6C2C09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7771-A388-479A-A3E3-868349BB1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B7B8-7CCE-4F35-908D-4E7C81B7E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122C2-9CC0-40D0-BF89-B4E285376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0B278-7187-46C3-825B-41DDE542A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A1BE8-32E3-4D25-97B1-3C29CCDCF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92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F2E5FFF-D34E-4D32-9788-A875680A6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1"/>
            <a:ext cx="8839200" cy="1219200"/>
          </a:xfrm>
        </p:spPr>
        <p:txBody>
          <a:bodyPr/>
          <a:lstStyle/>
          <a:p>
            <a:pPr algn="ctr"/>
            <a:r>
              <a:rPr lang="en-US" sz="7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“I Know Thy Works”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pPr algn="ctr"/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2-3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“Left Thy First Love” (Rev. 2:4) 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Only Good Spoken (Smyrna,				Philadelphia, Rev. 2:9-10, 3:8-9)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False Teachers  (Pergamos, Thyatira,			Rev. 2:14-16, 20-23)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Strengthen What Remains (Rev. 3:2)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Bad Spoken (Rev. 3:15-17)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Centaur" panose="02030504050205020304" pitchFamily="18" charset="0"/>
                <a:ea typeface="Tahoma" pitchFamily="34" charset="0"/>
                <a:cs typeface="Tahoma" pitchFamily="34" charset="0"/>
              </a:rPr>
              <a:t>“What Must I Do To Be Saved?”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</a:t>
            </a: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 (Acts 8:22)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Glass Layers 8">
    <a:dk1>
      <a:srgbClr val="000000"/>
    </a:dk1>
    <a:lt1>
      <a:srgbClr val="EAEAEA"/>
    </a:lt1>
    <a:dk2>
      <a:srgbClr val="000000"/>
    </a:dk2>
    <a:lt2>
      <a:srgbClr val="C1C2CB"/>
    </a:lt2>
    <a:accent1>
      <a:srgbClr val="F1F1F7"/>
    </a:accent1>
    <a:accent2>
      <a:srgbClr val="8C8CB4"/>
    </a:accent2>
    <a:accent3>
      <a:srgbClr val="F3F3F3"/>
    </a:accent3>
    <a:accent4>
      <a:srgbClr val="000000"/>
    </a:accent4>
    <a:accent5>
      <a:srgbClr val="F7F7FA"/>
    </a:accent5>
    <a:accent6>
      <a:srgbClr val="7E7EA3"/>
    </a:accent6>
    <a:hlink>
      <a:srgbClr val="A3FFFF"/>
    </a:hlink>
    <a:folHlink>
      <a:srgbClr val="9E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2375</TotalTime>
  <Words>144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Centaur</vt:lpstr>
      <vt:lpstr>Arial Black</vt:lpstr>
      <vt:lpstr>Times New Roman</vt:lpstr>
      <vt:lpstr>Wingdings</vt:lpstr>
      <vt:lpstr>Glass Layers</vt:lpstr>
      <vt:lpstr>“I Know Thy Works”</vt:lpstr>
      <vt:lpstr>“What Must I Do To Be Saved?”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Ease In Zion</dc:title>
  <dc:creator>Preacher</dc:creator>
  <cp:lastModifiedBy>Jarrod Jacobs</cp:lastModifiedBy>
  <cp:revision>115</cp:revision>
  <dcterms:created xsi:type="dcterms:W3CDTF">2004-08-15T03:11:56Z</dcterms:created>
  <dcterms:modified xsi:type="dcterms:W3CDTF">2023-11-05T04:50:24Z</dcterms:modified>
</cp:coreProperties>
</file>