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0" r:id="rId3"/>
    <p:sldId id="269" r:id="rId4"/>
    <p:sldId id="257" r:id="rId5"/>
    <p:sldId id="271" r:id="rId6"/>
    <p:sldId id="273" r:id="rId7"/>
    <p:sldId id="272" r:id="rId8"/>
    <p:sldId id="274" r:id="rId9"/>
    <p:sldId id="261" r:id="rId10"/>
    <p:sldId id="262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aur" panose="02030504050205020304" pitchFamily="18" charset="0"/>
      <p:regular r:id="rId17"/>
    </p:embeddedFont>
    <p:embeddedFont>
      <p:font typeface="Century" panose="02040604050505020304" pitchFamily="18" charset="0"/>
      <p:regular r:id="rId18"/>
    </p:embeddedFont>
    <p:embeddedFont>
      <p:font typeface="Tahoma" panose="020B0604030504040204" pitchFamily="3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578B4-C69E-423C-AB12-7C8AA5E6204F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B47DF-AAF0-45B2-9B4B-F0A4BBED5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B47DF-AAF0-45B2-9B4B-F0A4BBED50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42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B47DF-AAF0-45B2-9B4B-F0A4BBED50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B47DF-AAF0-45B2-9B4B-F0A4BBED50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55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B47DF-AAF0-45B2-9B4B-F0A4BBED50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31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B47DF-AAF0-45B2-9B4B-F0A4BBED50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31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B47DF-AAF0-45B2-9B4B-F0A4BBED50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56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BD916-332C-476B-B27A-D5793DCEF09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9A40-047D-426E-81F2-C51B23390BB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C2B0-DE69-4F88-AD8F-66DC1B389DAE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3E05-0ED7-4875-97B3-4A0CF76C5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C2B0-DE69-4F88-AD8F-66DC1B389DAE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3E05-0ED7-4875-97B3-4A0CF76C5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C2B0-DE69-4F88-AD8F-66DC1B389DAE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3E05-0ED7-4875-97B3-4A0CF76C5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4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3BD73B1-692E-4A7F-966D-CBB163007B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4774B-760F-4DAD-8FEE-1079CE3E7D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DC91A-BBC1-4E98-BDC6-7A6F6D00A9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8A6F4-82A9-40DF-8C5E-426F8514E9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7F57E-26A5-4953-B580-66890084E1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CE39E-A6F9-4011-8D90-16DE4F14DB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8BCCE-7810-461E-A612-180247E611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71015-E02A-4E82-8DCC-F20C506956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C2B0-DE69-4F88-AD8F-66DC1B389DAE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3E05-0ED7-4875-97B3-4A0CF76C5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2191B-8CF2-4021-8D56-47CD29885D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8DDD2-270B-48D2-988D-B2938084C4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535C5-23EB-43F1-8B8C-725AEE019E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C2B0-DE69-4F88-AD8F-66DC1B389DAE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3E05-0ED7-4875-97B3-4A0CF76C5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C2B0-DE69-4F88-AD8F-66DC1B389DAE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3E05-0ED7-4875-97B3-4A0CF76C5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C2B0-DE69-4F88-AD8F-66DC1B389DAE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3E05-0ED7-4875-97B3-4A0CF76C5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C2B0-DE69-4F88-AD8F-66DC1B389DAE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3E05-0ED7-4875-97B3-4A0CF76C5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C2B0-DE69-4F88-AD8F-66DC1B389DAE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3E05-0ED7-4875-97B3-4A0CF76C5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C2B0-DE69-4F88-AD8F-66DC1B389DAE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3E05-0ED7-4875-97B3-4A0CF76C5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C2B0-DE69-4F88-AD8F-66DC1B389DAE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3E05-0ED7-4875-97B3-4A0CF76C5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9C2B0-DE69-4F88-AD8F-66DC1B389DAE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B3E05-0ED7-4875-97B3-4A0CF76C5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6EB9D449-40D1-4070-82A2-33EC3562EBF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1F2E-9C53-4FDF-B027-87770FBC1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228600"/>
            <a:ext cx="8915400" cy="792162"/>
          </a:xfrm>
        </p:spPr>
        <p:txBody>
          <a:bodyPr>
            <a:noAutofit/>
          </a:bodyPr>
          <a:lstStyle/>
          <a:p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parajita" pitchFamily="34" charset="0"/>
              </a:rPr>
              <a:t>Wars In Israel Since May 14, 1948</a:t>
            </a:r>
            <a:endParaRPr lang="en-US" sz="5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37564-FF76-4576-800F-ACFCCE104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5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War of Independence (1947-1949)</a:t>
            </a:r>
            <a:endParaRPr lang="en-US" sz="25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5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Sinai War (1956)</a:t>
            </a:r>
            <a:endParaRPr lang="en-US" sz="25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5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Six-Day War (1967)</a:t>
            </a:r>
            <a:endParaRPr lang="en-US" sz="25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5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 of Attrition		(1967-1970)</a:t>
            </a:r>
            <a:endParaRPr lang="en-US" sz="25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5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Yom Kippur War (1973)</a:t>
            </a:r>
            <a:endParaRPr lang="en-US" sz="25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5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Operation </a:t>
            </a:r>
            <a:r>
              <a:rPr lang="en-US" sz="25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Litani</a:t>
            </a:r>
            <a:r>
              <a:rPr lang="en-US" sz="25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(1978)</a:t>
            </a:r>
            <a:endParaRPr lang="en-US" sz="25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5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Lebanon War		(1982-1985)</a:t>
            </a:r>
            <a:endParaRPr lang="en-US" sz="25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5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Security Zone Campaign (1985-2000)</a:t>
            </a:r>
            <a:endParaRPr lang="en-US" sz="25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5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8A9D4-8898-4005-B6AD-FD41AC9F7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Intifada (1987-1993)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 Intifada(2000-2005)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 Lebanon War (2006)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Operation Cast Lead		(2008-2009)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Operation Pillar of Defense (2012)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Operation Protective Edge (2014)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Israel-Palestine Crisis (2021)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Israel-Hamas War (2023)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422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915400" cy="914400"/>
          </a:xfrm>
        </p:spPr>
        <p:txBody>
          <a:bodyPr>
            <a:noAutofit/>
          </a:bodyPr>
          <a:lstStyle/>
          <a:p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parajita" pitchFamily="34" charset="0"/>
              </a:rPr>
              <a:t>Did The Jews Receive All The Land?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660A95A-215D-4CB3-81B4-64E6D09E3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1080247"/>
            <a:ext cx="8686800" cy="1434354"/>
          </a:xfrm>
        </p:spPr>
        <p:txBody>
          <a:bodyPr>
            <a:normAutofit lnSpcReduction="10000"/>
          </a:bodyPr>
          <a:lstStyle/>
          <a:p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Most Of The Bible’s Geography Focuses In This Area.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226821-0FFE-4E42-8014-C656C2FE2DF7}"/>
              </a:ext>
            </a:extLst>
          </p:cNvPr>
          <p:cNvSpPr txBox="1"/>
          <p:nvPr/>
        </p:nvSpPr>
        <p:spPr>
          <a:xfrm>
            <a:off x="304800" y="2456795"/>
            <a:ext cx="4267200" cy="332398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Genesis 12:1-3, 6-9</a:t>
            </a:r>
          </a:p>
          <a:p>
            <a:pPr algn="ctr"/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Genesis 13:3-4, 12, 14-18</a:t>
            </a:r>
          </a:p>
          <a:p>
            <a:pPr algn="ctr"/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Genesis 15:13-21</a:t>
            </a:r>
          </a:p>
          <a:p>
            <a:pPr algn="ctr"/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Exodus 3:16-17, 13:10-11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A14022-6967-43EA-8418-39E0561100C2}"/>
              </a:ext>
            </a:extLst>
          </p:cNvPr>
          <p:cNvSpPr txBox="1"/>
          <p:nvPr/>
        </p:nvSpPr>
        <p:spPr>
          <a:xfrm>
            <a:off x="4724400" y="2456795"/>
            <a:ext cx="4191000" cy="440120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Deuteronomy 1:3-8, 9:4-5</a:t>
            </a:r>
          </a:p>
          <a:p>
            <a:pPr algn="ctr"/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Joshua 1:2-5</a:t>
            </a:r>
          </a:p>
          <a:p>
            <a:pPr algn="ctr"/>
            <a:r>
              <a:rPr lang="en-US" sz="35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Joshua 21:43-45</a:t>
            </a: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23:14</a:t>
            </a:r>
          </a:p>
          <a:p>
            <a:pPr algn="ctr"/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Kings 4:1, 20-21, 24-25</a:t>
            </a:r>
          </a:p>
          <a:p>
            <a:pPr algn="ctr"/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Nehemiah 9:8</a:t>
            </a:r>
          </a:p>
        </p:txBody>
      </p:sp>
    </p:spTree>
    <p:extLst>
      <p:ext uri="{BB962C8B-B14F-4D97-AF65-F5344CB8AC3E}">
        <p14:creationId xmlns:p14="http://schemas.microsoft.com/office/powerpoint/2010/main" val="46359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915400" cy="1066800"/>
          </a:xfrm>
        </p:spPr>
        <p:txBody>
          <a:bodyPr>
            <a:noAutofit/>
          </a:bodyPr>
          <a:lstStyle/>
          <a:p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parajita" pitchFamily="34" charset="0"/>
              </a:rPr>
              <a:t>Did The Jews Receive All The Land?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8F5381-E9EB-46DF-A178-812850B44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41" y="-251012"/>
            <a:ext cx="4674259" cy="7086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CBDE48-29FF-42A5-BD79-D1FC5C6118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-35860"/>
            <a:ext cx="6069941" cy="79271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78572E-DB2E-4804-ACEF-57103EAAB64B}"/>
              </a:ext>
            </a:extLst>
          </p:cNvPr>
          <p:cNvSpPr txBox="1"/>
          <p:nvPr/>
        </p:nvSpPr>
        <p:spPr>
          <a:xfrm>
            <a:off x="4674261" y="53789"/>
            <a:ext cx="2031339" cy="2246769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Israel in Old Testament Days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998ABF-9B5A-4C8C-B894-65D9AB0EC3E0}"/>
              </a:ext>
            </a:extLst>
          </p:cNvPr>
          <p:cNvSpPr txBox="1"/>
          <p:nvPr/>
        </p:nvSpPr>
        <p:spPr>
          <a:xfrm>
            <a:off x="2362200" y="2095843"/>
            <a:ext cx="1981199" cy="178510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Israel Today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915400" cy="914400"/>
          </a:xfrm>
        </p:spPr>
        <p:txBody>
          <a:bodyPr>
            <a:noAutofit/>
          </a:bodyPr>
          <a:lstStyle/>
          <a:p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parajita" pitchFamily="34" charset="0"/>
              </a:rPr>
              <a:t>Did The Jews Receive All The Land?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660A95A-215D-4CB3-81B4-64E6D09E3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1080247"/>
            <a:ext cx="8686800" cy="1434354"/>
          </a:xfrm>
        </p:spPr>
        <p:txBody>
          <a:bodyPr>
            <a:normAutofit lnSpcReduction="10000"/>
          </a:bodyPr>
          <a:lstStyle/>
          <a:p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Did The Jews Have All The Land Or Not?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226821-0FFE-4E42-8014-C656C2FE2DF7}"/>
              </a:ext>
            </a:extLst>
          </p:cNvPr>
          <p:cNvSpPr txBox="1"/>
          <p:nvPr/>
        </p:nvSpPr>
        <p:spPr>
          <a:xfrm>
            <a:off x="304800" y="2456795"/>
            <a:ext cx="8610600" cy="386259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passages we studied earlier declare they got all of the land!</a:t>
            </a:r>
          </a:p>
          <a:p>
            <a:pPr algn="just"/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were not unconditional but conditional promises based on their obedience!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Deuteronomy 28:7, 15, 25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Joshua 23:8-13, 15-16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Daniel 9:5-11</a:t>
            </a:r>
          </a:p>
        </p:txBody>
      </p:sp>
    </p:spTree>
    <p:extLst>
      <p:ext uri="{BB962C8B-B14F-4D97-AF65-F5344CB8AC3E}">
        <p14:creationId xmlns:p14="http://schemas.microsoft.com/office/powerpoint/2010/main" val="273009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915400" cy="914400"/>
          </a:xfrm>
        </p:spPr>
        <p:txBody>
          <a:bodyPr>
            <a:noAutofit/>
          </a:bodyPr>
          <a:lstStyle/>
          <a:p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parajita" pitchFamily="34" charset="0"/>
              </a:rPr>
              <a:t>Did The Jews Receive All The Land?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660A95A-215D-4CB3-81B4-64E6D09E3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1080247"/>
            <a:ext cx="8686800" cy="1434354"/>
          </a:xfrm>
        </p:spPr>
        <p:txBody>
          <a:bodyPr>
            <a:normAutofit lnSpcReduction="10000"/>
          </a:bodyPr>
          <a:lstStyle/>
          <a:p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Did The Jews Have All The Land Or Not?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226821-0FFE-4E42-8014-C656C2FE2DF7}"/>
              </a:ext>
            </a:extLst>
          </p:cNvPr>
          <p:cNvSpPr txBox="1"/>
          <p:nvPr/>
        </p:nvSpPr>
        <p:spPr>
          <a:xfrm>
            <a:off x="304800" y="2456795"/>
            <a:ext cx="8610600" cy="332398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got the land, but Jesus promised an ultimate end to the nation of Israel.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4:20-23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Matthew 23:37-38 (contr.) John 2:16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Matthew 24:2, (the description until v. 36)</a:t>
            </a:r>
          </a:p>
          <a:p>
            <a:pPr algn="just"/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70 AD, the Israelite nation was no more!</a:t>
            </a:r>
          </a:p>
        </p:txBody>
      </p:sp>
    </p:spTree>
    <p:extLst>
      <p:ext uri="{BB962C8B-B14F-4D97-AF65-F5344CB8AC3E}">
        <p14:creationId xmlns:p14="http://schemas.microsoft.com/office/powerpoint/2010/main" val="102312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915400" cy="1066800"/>
          </a:xfrm>
        </p:spPr>
        <p:txBody>
          <a:bodyPr>
            <a:noAutofit/>
          </a:bodyPr>
          <a:lstStyle/>
          <a:p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parajita" pitchFamily="34" charset="0"/>
              </a:rPr>
              <a:t>Did The Jews Receive All The Land?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93ECFE-DE81-4F8F-AB90-FC2B3D14F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41" y="-307790"/>
            <a:ext cx="4956810" cy="77753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CBDE48-29FF-42A5-BD79-D1FC5C6118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-35860"/>
            <a:ext cx="6069941" cy="79271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78572E-DB2E-4804-ACEF-57103EAAB64B}"/>
              </a:ext>
            </a:extLst>
          </p:cNvPr>
          <p:cNvSpPr txBox="1"/>
          <p:nvPr/>
        </p:nvSpPr>
        <p:spPr>
          <a:xfrm>
            <a:off x="4674261" y="53789"/>
            <a:ext cx="2031339" cy="2246769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Israel in New Testament Days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F8C5D6-60B8-41E8-A534-2A04B9DE92BC}"/>
              </a:ext>
            </a:extLst>
          </p:cNvPr>
          <p:cNvSpPr txBox="1"/>
          <p:nvPr/>
        </p:nvSpPr>
        <p:spPr>
          <a:xfrm rot="20206094">
            <a:off x="5130839" y="2586534"/>
            <a:ext cx="3505200" cy="3477875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nation was gone after 70 AD!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6EEE2-3EC7-4AA7-B94C-65146CF81CEB}"/>
              </a:ext>
            </a:extLst>
          </p:cNvPr>
          <p:cNvSpPr txBox="1"/>
          <p:nvPr/>
        </p:nvSpPr>
        <p:spPr>
          <a:xfrm>
            <a:off x="719333" y="914400"/>
            <a:ext cx="3325025" cy="60170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nation began on May 14, 1948, by the U.N., recognized as a nation by the US, Soviets, Poland, Czechoslovakia, Guatemala, Uruguay, South Africa.</a:t>
            </a:r>
          </a:p>
        </p:txBody>
      </p:sp>
    </p:spTree>
    <p:extLst>
      <p:ext uri="{BB962C8B-B14F-4D97-AF65-F5344CB8AC3E}">
        <p14:creationId xmlns:p14="http://schemas.microsoft.com/office/powerpoint/2010/main" val="404240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915400" cy="914400"/>
          </a:xfrm>
        </p:spPr>
        <p:txBody>
          <a:bodyPr>
            <a:noAutofit/>
          </a:bodyPr>
          <a:lstStyle/>
          <a:p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parajita" pitchFamily="34" charset="0"/>
              </a:rPr>
              <a:t>Did The Jews Receive All The Land?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660A95A-215D-4CB3-81B4-64E6D09E3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1080247"/>
            <a:ext cx="8686800" cy="914400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Does This Means For Us?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226821-0FFE-4E42-8014-C656C2FE2DF7}"/>
              </a:ext>
            </a:extLst>
          </p:cNvPr>
          <p:cNvSpPr txBox="1"/>
          <p:nvPr/>
        </p:nvSpPr>
        <p:spPr>
          <a:xfrm>
            <a:off x="266700" y="2057400"/>
            <a:ext cx="8610600" cy="440120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is not focused on national boundaries but a spiritual nation (Dan. 2:44-45).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Israel was lost (Matt. 21:28-46)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Christ’s kingdom is not physical/earthly		(Jn. 18:36)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Galatians 6:16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Christians are considered the 		“circumcised” (Rom. 2:28-29).</a:t>
            </a:r>
          </a:p>
        </p:txBody>
      </p:sp>
    </p:spTree>
    <p:extLst>
      <p:ext uri="{BB962C8B-B14F-4D97-AF65-F5344CB8AC3E}">
        <p14:creationId xmlns:p14="http://schemas.microsoft.com/office/powerpoint/2010/main" val="267446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“</a:t>
            </a:r>
            <a:r>
              <a:rPr lang="en-US" sz="4800" cap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What Must I Do To Be Saved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382000" cy="384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 The Gospel (Rom. 10:17)</a:t>
            </a:r>
          </a:p>
          <a:p>
            <a:pPr algn="ctr">
              <a:spcBef>
                <a:spcPct val="20000"/>
              </a:spcBef>
            </a:pPr>
            <a:r>
              <a:rPr lang="en-US" sz="4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Believe In Christ (Jn. 8:24)</a:t>
            </a:r>
          </a:p>
          <a:p>
            <a:pPr algn="ctr">
              <a:spcBef>
                <a:spcPct val="20000"/>
              </a:spcBef>
            </a:pPr>
            <a:r>
              <a:rPr lang="en-US" sz="4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 Of Sins (Lk.13:3)</a:t>
            </a:r>
          </a:p>
          <a:p>
            <a:pPr algn="ctr">
              <a:spcBef>
                <a:spcPct val="20000"/>
              </a:spcBef>
            </a:pPr>
            <a:r>
              <a:rPr lang="en-US" sz="4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Confess Christ (Rom. 10:10)</a:t>
            </a:r>
          </a:p>
          <a:p>
            <a:pPr algn="ctr">
              <a:spcBef>
                <a:spcPct val="20000"/>
              </a:spcBef>
            </a:pPr>
            <a:r>
              <a:rPr lang="en-US" sz="4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Baptized (I Pet. 3:21)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4648200"/>
            <a:ext cx="8915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Erring Child:</a:t>
            </a:r>
            <a:r>
              <a:rPr lang="en-US" sz="4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 (Acts 8:22), Confess (I Jn. 1:9), Pray (Acts 8:22)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228600" y="914399"/>
            <a:ext cx="8458200" cy="1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3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3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3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3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17636</TotalTime>
  <Words>500</Words>
  <Application>Microsoft Office PowerPoint</Application>
  <PresentationFormat>On-screen Show (4:3)</PresentationFormat>
  <Paragraphs>72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Symbol</vt:lpstr>
      <vt:lpstr>Century</vt:lpstr>
      <vt:lpstr>Calibri</vt:lpstr>
      <vt:lpstr>Arial</vt:lpstr>
      <vt:lpstr>Tahoma</vt:lpstr>
      <vt:lpstr>Centaur</vt:lpstr>
      <vt:lpstr>Times New Roman</vt:lpstr>
      <vt:lpstr>Wingdings</vt:lpstr>
      <vt:lpstr>Office Theme</vt:lpstr>
      <vt:lpstr>Ocean</vt:lpstr>
      <vt:lpstr>Wars In Israel Since May 14, 1948</vt:lpstr>
      <vt:lpstr>Did The Jews Receive All The Land?</vt:lpstr>
      <vt:lpstr>Did The Jews Receive All The Land?</vt:lpstr>
      <vt:lpstr>Did The Jews Receive All The Land?</vt:lpstr>
      <vt:lpstr>Did The Jews Receive All The Land?</vt:lpstr>
      <vt:lpstr>Did The Jews Receive All The Land?</vt:lpstr>
      <vt:lpstr>Did The Jews Receive All The Land?</vt:lpstr>
      <vt:lpstr>“What Must I Do To Be Saved?”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Jarrod</dc:creator>
  <cp:lastModifiedBy>Jarrod Jacobs</cp:lastModifiedBy>
  <cp:revision>58</cp:revision>
  <dcterms:created xsi:type="dcterms:W3CDTF">2008-03-14T18:39:02Z</dcterms:created>
  <dcterms:modified xsi:type="dcterms:W3CDTF">2023-11-28T14:26:37Z</dcterms:modified>
</cp:coreProperties>
</file>