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51" r:id="rId1"/>
    <p:sldMasterId id="2147483653" r:id="rId2"/>
  </p:sldMasterIdLst>
  <p:sldIdLst>
    <p:sldId id="256" r:id="rId3"/>
    <p:sldId id="259" r:id="rId4"/>
    <p:sldId id="260" r:id="rId5"/>
    <p:sldId id="261" r:id="rId6"/>
    <p:sldId id="262" r:id="rId7"/>
    <p:sldId id="263" r:id="rId8"/>
    <p:sldId id="264" r:id="rId9"/>
  </p:sldIdLst>
  <p:sldSz cx="9144000" cy="6858000" type="screen4x3"/>
  <p:notesSz cx="6858000" cy="9144000"/>
  <p:embeddedFontLst>
    <p:embeddedFont>
      <p:font typeface="Centaur" panose="02030504050205020304" pitchFamily="18" charset="0"/>
      <p:regular r:id="rId10"/>
    </p:embeddedFont>
    <p:embeddedFont>
      <p:font typeface="Tahoma" panose="020B0604030504040204" pitchFamily="34" charset="0"/>
      <p:regular r:id="rId11"/>
      <p:bold r:id="rId12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1014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2.fntdata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2">
            <a:extLst>
              <a:ext uri="{FF2B5EF4-FFF2-40B4-BE49-F238E27FC236}">
                <a16:creationId xmlns:a16="http://schemas.microsoft.com/office/drawing/2014/main" id="{FCFAE4F8-997E-4BB8-ABBA-5026692C204A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2413" cy="6856413"/>
            <a:chOff x="0" y="0"/>
            <a:chExt cx="5759" cy="4319"/>
          </a:xfrm>
        </p:grpSpPr>
        <p:sp>
          <p:nvSpPr>
            <p:cNvPr id="7171" name="Freeform 3">
              <a:extLst>
                <a:ext uri="{FF2B5EF4-FFF2-40B4-BE49-F238E27FC236}">
                  <a16:creationId xmlns:a16="http://schemas.microsoft.com/office/drawing/2014/main" id="{76ABA367-B340-4DDC-8741-7776EAFFF4B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043"/>
            </a:xfrm>
            <a:custGeom>
              <a:avLst/>
              <a:gdLst>
                <a:gd name="T0" fmla="*/ 5740 w 5740"/>
                <a:gd name="T1" fmla="*/ 1043 h 1043"/>
                <a:gd name="T2" fmla="*/ 0 w 5740"/>
                <a:gd name="T3" fmla="*/ 1043 h 1043"/>
                <a:gd name="T4" fmla="*/ 0 w 5740"/>
                <a:gd name="T5" fmla="*/ 0 h 1043"/>
                <a:gd name="T6" fmla="*/ 5740 w 5740"/>
                <a:gd name="T7" fmla="*/ 0 h 1043"/>
                <a:gd name="T8" fmla="*/ 5740 w 5740"/>
                <a:gd name="T9" fmla="*/ 1043 h 1043"/>
                <a:gd name="T10" fmla="*/ 5740 w 5740"/>
                <a:gd name="T11" fmla="*/ 1043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043">
                  <a:moveTo>
                    <a:pt x="5740" y="1043"/>
                  </a:moveTo>
                  <a:lnTo>
                    <a:pt x="0" y="1043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1043"/>
                  </a:lnTo>
                  <a:lnTo>
                    <a:pt x="574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7172" name="Group 4">
              <a:extLst>
                <a:ext uri="{FF2B5EF4-FFF2-40B4-BE49-F238E27FC236}">
                  <a16:creationId xmlns:a16="http://schemas.microsoft.com/office/drawing/2014/main" id="{E2F720ED-30E8-487C-A5F2-11473FBAED16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0" y="0"/>
              <a:ext cx="5759" cy="4319"/>
              <a:chOff x="0" y="0"/>
              <a:chExt cx="5759" cy="4319"/>
            </a:xfrm>
          </p:grpSpPr>
          <p:sp>
            <p:nvSpPr>
              <p:cNvPr id="7173" name="Freeform 5">
                <a:extLst>
                  <a:ext uri="{FF2B5EF4-FFF2-40B4-BE49-F238E27FC236}">
                    <a16:creationId xmlns:a16="http://schemas.microsoft.com/office/drawing/2014/main" id="{4F849FCA-7246-40AB-984C-F457A0D4B2D7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" y="1040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4" name="Freeform 6">
                <a:extLst>
                  <a:ext uri="{FF2B5EF4-FFF2-40B4-BE49-F238E27FC236}">
                    <a16:creationId xmlns:a16="http://schemas.microsoft.com/office/drawing/2014/main" id="{E9013B6A-E070-43BC-BA93-845220AB22E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3988"/>
                <a:ext cx="5758" cy="42"/>
              </a:xfrm>
              <a:custGeom>
                <a:avLst/>
                <a:gdLst>
                  <a:gd name="T0" fmla="*/ 0 w 5740"/>
                  <a:gd name="T1" fmla="*/ 42 h 42"/>
                  <a:gd name="T2" fmla="*/ 5740 w 5740"/>
                  <a:gd name="T3" fmla="*/ 42 h 42"/>
                  <a:gd name="T4" fmla="*/ 5740 w 5740"/>
                  <a:gd name="T5" fmla="*/ 0 h 42"/>
                  <a:gd name="T6" fmla="*/ 0 w 5740"/>
                  <a:gd name="T7" fmla="*/ 0 h 42"/>
                  <a:gd name="T8" fmla="*/ 0 w 5740"/>
                  <a:gd name="T9" fmla="*/ 42 h 42"/>
                  <a:gd name="T10" fmla="*/ 0 w 5740"/>
                  <a:gd name="T11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42">
                    <a:moveTo>
                      <a:pt x="0" y="42"/>
                    </a:moveTo>
                    <a:lnTo>
                      <a:pt x="5740" y="42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0" y="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5" name="Freeform 7">
                <a:extLst>
                  <a:ext uri="{FF2B5EF4-FFF2-40B4-BE49-F238E27FC236}">
                    <a16:creationId xmlns:a16="http://schemas.microsoft.com/office/drawing/2014/main" id="{81CBB008-3F19-4170-947E-04C1C1F96FE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3665"/>
                <a:ext cx="5758" cy="30"/>
              </a:xfrm>
              <a:custGeom>
                <a:avLst/>
                <a:gdLst>
                  <a:gd name="T0" fmla="*/ 0 w 5740"/>
                  <a:gd name="T1" fmla="*/ 30 h 30"/>
                  <a:gd name="T2" fmla="*/ 5740 w 5740"/>
                  <a:gd name="T3" fmla="*/ 30 h 30"/>
                  <a:gd name="T4" fmla="*/ 5740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6" name="Freeform 8">
                <a:extLst>
                  <a:ext uri="{FF2B5EF4-FFF2-40B4-BE49-F238E27FC236}">
                    <a16:creationId xmlns:a16="http://schemas.microsoft.com/office/drawing/2014/main" id="{9D3E4D50-FA78-4324-94C3-F1A53963A3E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3364"/>
                <a:ext cx="5758" cy="30"/>
              </a:xfrm>
              <a:custGeom>
                <a:avLst/>
                <a:gdLst>
                  <a:gd name="T0" fmla="*/ 0 w 5740"/>
                  <a:gd name="T1" fmla="*/ 30 h 30"/>
                  <a:gd name="T2" fmla="*/ 5740 w 5740"/>
                  <a:gd name="T3" fmla="*/ 30 h 30"/>
                  <a:gd name="T4" fmla="*/ 5740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7" name="Freeform 9">
                <a:extLst>
                  <a:ext uri="{FF2B5EF4-FFF2-40B4-BE49-F238E27FC236}">
                    <a16:creationId xmlns:a16="http://schemas.microsoft.com/office/drawing/2014/main" id="{A8C83C86-85FA-4B1D-9623-D1AF4CD6ACF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3105"/>
                <a:ext cx="5758" cy="31"/>
              </a:xfrm>
              <a:custGeom>
                <a:avLst/>
                <a:gdLst>
                  <a:gd name="T0" fmla="*/ 0 w 5740"/>
                  <a:gd name="T1" fmla="*/ 30 h 30"/>
                  <a:gd name="T2" fmla="*/ 5740 w 5740"/>
                  <a:gd name="T3" fmla="*/ 30 h 30"/>
                  <a:gd name="T4" fmla="*/ 5740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8" name="Freeform 10">
                <a:extLst>
                  <a:ext uri="{FF2B5EF4-FFF2-40B4-BE49-F238E27FC236}">
                    <a16:creationId xmlns:a16="http://schemas.microsoft.com/office/drawing/2014/main" id="{7171B863-A489-461A-B224-DC66E37AA7F3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2859"/>
                <a:ext cx="5758" cy="36"/>
              </a:xfrm>
              <a:custGeom>
                <a:avLst/>
                <a:gdLst>
                  <a:gd name="T0" fmla="*/ 5740 w 5740"/>
                  <a:gd name="T1" fmla="*/ 0 h 36"/>
                  <a:gd name="T2" fmla="*/ 0 w 5740"/>
                  <a:gd name="T3" fmla="*/ 0 h 36"/>
                  <a:gd name="T4" fmla="*/ 0 w 5740"/>
                  <a:gd name="T5" fmla="*/ 36 h 36"/>
                  <a:gd name="T6" fmla="*/ 5740 w 5740"/>
                  <a:gd name="T7" fmla="*/ 36 h 36"/>
                  <a:gd name="T8" fmla="*/ 5740 w 5740"/>
                  <a:gd name="T9" fmla="*/ 0 h 36"/>
                  <a:gd name="T10" fmla="*/ 5740 w 5740"/>
                  <a:gd name="T1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9" name="Freeform 11">
                <a:extLst>
                  <a:ext uri="{FF2B5EF4-FFF2-40B4-BE49-F238E27FC236}">
                    <a16:creationId xmlns:a16="http://schemas.microsoft.com/office/drawing/2014/main" id="{CD136BF7-98FE-4894-A486-AC33542CF1E3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2644"/>
                <a:ext cx="5758" cy="30"/>
              </a:xfrm>
              <a:custGeom>
                <a:avLst/>
                <a:gdLst>
                  <a:gd name="T0" fmla="*/ 5740 w 5740"/>
                  <a:gd name="T1" fmla="*/ 0 h 30"/>
                  <a:gd name="T2" fmla="*/ 0 w 5740"/>
                  <a:gd name="T3" fmla="*/ 0 h 30"/>
                  <a:gd name="T4" fmla="*/ 0 w 5740"/>
                  <a:gd name="T5" fmla="*/ 30 h 30"/>
                  <a:gd name="T6" fmla="*/ 5740 w 5740"/>
                  <a:gd name="T7" fmla="*/ 30 h 30"/>
                  <a:gd name="T8" fmla="*/ 5740 w 5740"/>
                  <a:gd name="T9" fmla="*/ 0 h 30"/>
                  <a:gd name="T10" fmla="*/ 5740 w 5740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0" name="Freeform 12">
                <a:extLst>
                  <a:ext uri="{FF2B5EF4-FFF2-40B4-BE49-F238E27FC236}">
                    <a16:creationId xmlns:a16="http://schemas.microsoft.com/office/drawing/2014/main" id="{C7EF9542-9473-4B8E-AB94-8FAFD00C535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2433"/>
                <a:ext cx="5758" cy="36"/>
              </a:xfrm>
              <a:custGeom>
                <a:avLst/>
                <a:gdLst>
                  <a:gd name="T0" fmla="*/ 5740 w 5740"/>
                  <a:gd name="T1" fmla="*/ 0 h 36"/>
                  <a:gd name="T2" fmla="*/ 0 w 5740"/>
                  <a:gd name="T3" fmla="*/ 0 h 36"/>
                  <a:gd name="T4" fmla="*/ 0 w 5740"/>
                  <a:gd name="T5" fmla="*/ 36 h 36"/>
                  <a:gd name="T6" fmla="*/ 5740 w 5740"/>
                  <a:gd name="T7" fmla="*/ 36 h 36"/>
                  <a:gd name="T8" fmla="*/ 5740 w 5740"/>
                  <a:gd name="T9" fmla="*/ 0 h 36"/>
                  <a:gd name="T10" fmla="*/ 5740 w 5740"/>
                  <a:gd name="T1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1" name="Freeform 13">
                <a:extLst>
                  <a:ext uri="{FF2B5EF4-FFF2-40B4-BE49-F238E27FC236}">
                    <a16:creationId xmlns:a16="http://schemas.microsoft.com/office/drawing/2014/main" id="{61AA3D09-FA21-4DEB-B0A7-45EA714ABDE3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2259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2" name="Freeform 14">
                <a:extLst>
                  <a:ext uri="{FF2B5EF4-FFF2-40B4-BE49-F238E27FC236}">
                    <a16:creationId xmlns:a16="http://schemas.microsoft.com/office/drawing/2014/main" id="{8AD92ACE-00F6-4F9D-A5C4-F5BEAB0EF6A7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2090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3" name="Freeform 15">
                <a:extLst>
                  <a:ext uri="{FF2B5EF4-FFF2-40B4-BE49-F238E27FC236}">
                    <a16:creationId xmlns:a16="http://schemas.microsoft.com/office/drawing/2014/main" id="{D7745095-F49A-4235-9740-887B74676569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928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4" name="Freeform 16">
                <a:extLst>
                  <a:ext uri="{FF2B5EF4-FFF2-40B4-BE49-F238E27FC236}">
                    <a16:creationId xmlns:a16="http://schemas.microsoft.com/office/drawing/2014/main" id="{8A44A4DB-F613-4515-8251-4772BEBFBBAC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645"/>
                <a:ext cx="5758" cy="12"/>
              </a:xfrm>
              <a:custGeom>
                <a:avLst/>
                <a:gdLst>
                  <a:gd name="T0" fmla="*/ 5740 w 5740"/>
                  <a:gd name="T1" fmla="*/ 0 h 12"/>
                  <a:gd name="T2" fmla="*/ 0 w 5740"/>
                  <a:gd name="T3" fmla="*/ 0 h 12"/>
                  <a:gd name="T4" fmla="*/ 0 w 5740"/>
                  <a:gd name="T5" fmla="*/ 12 h 12"/>
                  <a:gd name="T6" fmla="*/ 5740 w 5740"/>
                  <a:gd name="T7" fmla="*/ 12 h 12"/>
                  <a:gd name="T8" fmla="*/ 5740 w 5740"/>
                  <a:gd name="T9" fmla="*/ 0 h 12"/>
                  <a:gd name="T10" fmla="*/ 5740 w 574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5" name="Freeform 17">
                <a:extLst>
                  <a:ext uri="{FF2B5EF4-FFF2-40B4-BE49-F238E27FC236}">
                    <a16:creationId xmlns:a16="http://schemas.microsoft.com/office/drawing/2014/main" id="{60566DEE-454D-4130-AC00-46A336530DE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778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6" name="Freeform 18">
                <a:extLst>
                  <a:ext uri="{FF2B5EF4-FFF2-40B4-BE49-F238E27FC236}">
                    <a16:creationId xmlns:a16="http://schemas.microsoft.com/office/drawing/2014/main" id="{29AB0FCB-AF19-4EDB-B57E-B2A740CCB2D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520"/>
                <a:ext cx="5758" cy="12"/>
              </a:xfrm>
              <a:custGeom>
                <a:avLst/>
                <a:gdLst>
                  <a:gd name="T0" fmla="*/ 5740 w 5740"/>
                  <a:gd name="T1" fmla="*/ 0 h 12"/>
                  <a:gd name="T2" fmla="*/ 0 w 5740"/>
                  <a:gd name="T3" fmla="*/ 0 h 12"/>
                  <a:gd name="T4" fmla="*/ 0 w 5740"/>
                  <a:gd name="T5" fmla="*/ 12 h 12"/>
                  <a:gd name="T6" fmla="*/ 5740 w 5740"/>
                  <a:gd name="T7" fmla="*/ 12 h 12"/>
                  <a:gd name="T8" fmla="*/ 5740 w 5740"/>
                  <a:gd name="T9" fmla="*/ 0 h 12"/>
                  <a:gd name="T10" fmla="*/ 5740 w 574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7" name="Freeform 19">
                <a:extLst>
                  <a:ext uri="{FF2B5EF4-FFF2-40B4-BE49-F238E27FC236}">
                    <a16:creationId xmlns:a16="http://schemas.microsoft.com/office/drawing/2014/main" id="{0ECB4060-C2B6-4759-BA38-5B928BDC85E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394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8" name="Freeform 20">
                <a:extLst>
                  <a:ext uri="{FF2B5EF4-FFF2-40B4-BE49-F238E27FC236}">
                    <a16:creationId xmlns:a16="http://schemas.microsoft.com/office/drawing/2014/main" id="{8E659168-47DD-40AF-8BA2-8E5B40754EE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280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9" name="Freeform 21">
                <a:extLst>
                  <a:ext uri="{FF2B5EF4-FFF2-40B4-BE49-F238E27FC236}">
                    <a16:creationId xmlns:a16="http://schemas.microsoft.com/office/drawing/2014/main" id="{EE689311-2F78-424C-94AF-470966629FB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177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0" name="Freeform 22">
                <a:extLst>
                  <a:ext uri="{FF2B5EF4-FFF2-40B4-BE49-F238E27FC236}">
                    <a16:creationId xmlns:a16="http://schemas.microsoft.com/office/drawing/2014/main" id="{5907B2B3-7A25-41C4-82C8-3E108C8B95B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24"/>
                <a:ext cx="5758" cy="30"/>
              </a:xfrm>
              <a:custGeom>
                <a:avLst/>
                <a:gdLst>
                  <a:gd name="T0" fmla="*/ 5740 w 5740"/>
                  <a:gd name="T1" fmla="*/ 0 h 30"/>
                  <a:gd name="T2" fmla="*/ 0 w 5740"/>
                  <a:gd name="T3" fmla="*/ 0 h 30"/>
                  <a:gd name="T4" fmla="*/ 0 w 5740"/>
                  <a:gd name="T5" fmla="*/ 30 h 30"/>
                  <a:gd name="T6" fmla="*/ 5740 w 5740"/>
                  <a:gd name="T7" fmla="*/ 30 h 30"/>
                  <a:gd name="T8" fmla="*/ 5740 w 5740"/>
                  <a:gd name="T9" fmla="*/ 0 h 30"/>
                  <a:gd name="T10" fmla="*/ 5740 w 5740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1" name="Freeform 23">
                <a:extLst>
                  <a:ext uri="{FF2B5EF4-FFF2-40B4-BE49-F238E27FC236}">
                    <a16:creationId xmlns:a16="http://schemas.microsoft.com/office/drawing/2014/main" id="{0F294BE0-4260-44D3-93E9-93E05A0C14E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86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2" name="Freeform 24">
                <a:extLst>
                  <a:ext uri="{FF2B5EF4-FFF2-40B4-BE49-F238E27FC236}">
                    <a16:creationId xmlns:a16="http://schemas.microsoft.com/office/drawing/2014/main" id="{0F384045-147F-428B-9BF0-A174EF22C0A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475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3" name="Freeform 25">
                <a:extLst>
                  <a:ext uri="{FF2B5EF4-FFF2-40B4-BE49-F238E27FC236}">
                    <a16:creationId xmlns:a16="http://schemas.microsoft.com/office/drawing/2014/main" id="{5D802563-7951-4D63-8E29-38A9EA6B337C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337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4" name="Freeform 26">
                <a:extLst>
                  <a:ext uri="{FF2B5EF4-FFF2-40B4-BE49-F238E27FC236}">
                    <a16:creationId xmlns:a16="http://schemas.microsoft.com/office/drawing/2014/main" id="{49C9F86C-61EE-414A-8618-B33F6CCDB835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600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5" name="Freeform 27">
                <a:extLst>
                  <a:ext uri="{FF2B5EF4-FFF2-40B4-BE49-F238E27FC236}">
                    <a16:creationId xmlns:a16="http://schemas.microsoft.com/office/drawing/2014/main" id="{AC31FE16-4203-4031-BD08-E57FD6782F1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727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6" name="Freeform 28">
                <a:extLst>
                  <a:ext uri="{FF2B5EF4-FFF2-40B4-BE49-F238E27FC236}">
                    <a16:creationId xmlns:a16="http://schemas.microsoft.com/office/drawing/2014/main" id="{F0511914-E8DE-4B0A-9D56-A5BFFF729E4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841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7" name="Freeform 29">
                <a:extLst>
                  <a:ext uri="{FF2B5EF4-FFF2-40B4-BE49-F238E27FC236}">
                    <a16:creationId xmlns:a16="http://schemas.microsoft.com/office/drawing/2014/main" id="{62B5EB1F-9D40-4E66-8390-261E244EFD50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943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198" name="Group 30">
                <a:extLst>
                  <a:ext uri="{FF2B5EF4-FFF2-40B4-BE49-F238E27FC236}">
                    <a16:creationId xmlns:a16="http://schemas.microsoft.com/office/drawing/2014/main" id="{DFEFC3E2-64A8-49D3-A721-BA12CE6273E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5758" cy="1045"/>
                <a:chOff x="0" y="0"/>
                <a:chExt cx="5758" cy="1045"/>
              </a:xfrm>
            </p:grpSpPr>
            <p:sp>
              <p:nvSpPr>
                <p:cNvPr id="7199" name="Freeform 31">
                  <a:extLst>
                    <a:ext uri="{FF2B5EF4-FFF2-40B4-BE49-F238E27FC236}">
                      <a16:creationId xmlns:a16="http://schemas.microsoft.com/office/drawing/2014/main" id="{DF3221B3-3FCE-46BE-9613-BEC3054E73B0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2849" y="0"/>
                  <a:ext cx="42" cy="1045"/>
                </a:xfrm>
                <a:custGeom>
                  <a:avLst/>
                  <a:gdLst>
                    <a:gd name="T0" fmla="*/ 18 w 42"/>
                    <a:gd name="T1" fmla="*/ 1043 h 1043"/>
                    <a:gd name="T2" fmla="*/ 42 w 42"/>
                    <a:gd name="T3" fmla="*/ 1043 h 1043"/>
                    <a:gd name="T4" fmla="*/ 42 w 42"/>
                    <a:gd name="T5" fmla="*/ 0 h 1043"/>
                    <a:gd name="T6" fmla="*/ 0 w 42"/>
                    <a:gd name="T7" fmla="*/ 0 h 1043"/>
                    <a:gd name="T8" fmla="*/ 0 w 42"/>
                    <a:gd name="T9" fmla="*/ 1043 h 1043"/>
                    <a:gd name="T10" fmla="*/ 18 w 42"/>
                    <a:gd name="T11" fmla="*/ 1043 h 1043"/>
                    <a:gd name="T12" fmla="*/ 18 w 42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00" name="Freeform 32">
                  <a:extLst>
                    <a:ext uri="{FF2B5EF4-FFF2-40B4-BE49-F238E27FC236}">
                      <a16:creationId xmlns:a16="http://schemas.microsoft.com/office/drawing/2014/main" id="{61E12E15-0485-481D-BB42-56B896BC4891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2400" y="0"/>
                  <a:ext cx="155" cy="1045"/>
                </a:xfrm>
                <a:custGeom>
                  <a:avLst/>
                  <a:gdLst>
                    <a:gd name="T0" fmla="*/ 131 w 155"/>
                    <a:gd name="T1" fmla="*/ 1043 h 1043"/>
                    <a:gd name="T2" fmla="*/ 155 w 155"/>
                    <a:gd name="T3" fmla="*/ 1043 h 1043"/>
                    <a:gd name="T4" fmla="*/ 42 w 155"/>
                    <a:gd name="T5" fmla="*/ 0 h 1043"/>
                    <a:gd name="T6" fmla="*/ 0 w 155"/>
                    <a:gd name="T7" fmla="*/ 0 h 1043"/>
                    <a:gd name="T8" fmla="*/ 113 w 155"/>
                    <a:gd name="T9" fmla="*/ 1043 h 1043"/>
                    <a:gd name="T10" fmla="*/ 131 w 155"/>
                    <a:gd name="T11" fmla="*/ 1043 h 1043"/>
                    <a:gd name="T12" fmla="*/ 131 w 155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5" h="1043">
                      <a:moveTo>
                        <a:pt x="131" y="1043"/>
                      </a:moveTo>
                      <a:lnTo>
                        <a:pt x="155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113" y="1043"/>
                      </a:lnTo>
                      <a:lnTo>
                        <a:pt x="131" y="1043"/>
                      </a:lnTo>
                      <a:lnTo>
                        <a:pt x="13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01" name="Freeform 33">
                  <a:extLst>
                    <a:ext uri="{FF2B5EF4-FFF2-40B4-BE49-F238E27FC236}">
                      <a16:creationId xmlns:a16="http://schemas.microsoft.com/office/drawing/2014/main" id="{1C014638-C388-4570-A0E5-6A0B19A893B8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1967" y="0"/>
                  <a:ext cx="240" cy="1045"/>
                </a:xfrm>
                <a:custGeom>
                  <a:avLst/>
                  <a:gdLst>
                    <a:gd name="T0" fmla="*/ 221 w 239"/>
                    <a:gd name="T1" fmla="*/ 1043 h 1043"/>
                    <a:gd name="T2" fmla="*/ 239 w 239"/>
                    <a:gd name="T3" fmla="*/ 1043 h 1043"/>
                    <a:gd name="T4" fmla="*/ 36 w 239"/>
                    <a:gd name="T5" fmla="*/ 0 h 1043"/>
                    <a:gd name="T6" fmla="*/ 0 w 239"/>
                    <a:gd name="T7" fmla="*/ 0 h 1043"/>
                    <a:gd name="T8" fmla="*/ 203 w 239"/>
                    <a:gd name="T9" fmla="*/ 1043 h 1043"/>
                    <a:gd name="T10" fmla="*/ 221 w 239"/>
                    <a:gd name="T11" fmla="*/ 1043 h 1043"/>
                    <a:gd name="T12" fmla="*/ 221 w 23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9" h="1043">
                      <a:moveTo>
                        <a:pt x="221" y="1043"/>
                      </a:moveTo>
                      <a:lnTo>
                        <a:pt x="239" y="1043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203" y="1043"/>
                      </a:lnTo>
                      <a:lnTo>
                        <a:pt x="221" y="1043"/>
                      </a:lnTo>
                      <a:lnTo>
                        <a:pt x="22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02" name="Freeform 34">
                  <a:extLst>
                    <a:ext uri="{FF2B5EF4-FFF2-40B4-BE49-F238E27FC236}">
                      <a16:creationId xmlns:a16="http://schemas.microsoft.com/office/drawing/2014/main" id="{E6082AB7-BA74-4E8F-8379-F34966C8F49F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1554" y="0"/>
                  <a:ext cx="353" cy="1045"/>
                </a:xfrm>
                <a:custGeom>
                  <a:avLst/>
                  <a:gdLst>
                    <a:gd name="T0" fmla="*/ 334 w 352"/>
                    <a:gd name="T1" fmla="*/ 1043 h 1043"/>
                    <a:gd name="T2" fmla="*/ 352 w 352"/>
                    <a:gd name="T3" fmla="*/ 1043 h 1043"/>
                    <a:gd name="T4" fmla="*/ 41 w 352"/>
                    <a:gd name="T5" fmla="*/ 0 h 1043"/>
                    <a:gd name="T6" fmla="*/ 0 w 352"/>
                    <a:gd name="T7" fmla="*/ 0 h 1043"/>
                    <a:gd name="T8" fmla="*/ 311 w 352"/>
                    <a:gd name="T9" fmla="*/ 1043 h 1043"/>
                    <a:gd name="T10" fmla="*/ 334 w 352"/>
                    <a:gd name="T11" fmla="*/ 1043 h 1043"/>
                    <a:gd name="T12" fmla="*/ 334 w 352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52" h="1043">
                      <a:moveTo>
                        <a:pt x="334" y="1043"/>
                      </a:moveTo>
                      <a:lnTo>
                        <a:pt x="352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311" y="1043"/>
                      </a:lnTo>
                      <a:lnTo>
                        <a:pt x="334" y="1043"/>
                      </a:lnTo>
                      <a:lnTo>
                        <a:pt x="33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03" name="Freeform 35">
                  <a:extLst>
                    <a:ext uri="{FF2B5EF4-FFF2-40B4-BE49-F238E27FC236}">
                      <a16:creationId xmlns:a16="http://schemas.microsoft.com/office/drawing/2014/main" id="{BC1844F9-46DC-4FE9-8E43-E2432C7218D6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1134" y="0"/>
                  <a:ext cx="450" cy="1045"/>
                </a:xfrm>
                <a:custGeom>
                  <a:avLst/>
                  <a:gdLst>
                    <a:gd name="T0" fmla="*/ 425 w 449"/>
                    <a:gd name="T1" fmla="*/ 1043 h 1043"/>
                    <a:gd name="T2" fmla="*/ 449 w 449"/>
                    <a:gd name="T3" fmla="*/ 1043 h 1043"/>
                    <a:gd name="T4" fmla="*/ 42 w 449"/>
                    <a:gd name="T5" fmla="*/ 0 h 1043"/>
                    <a:gd name="T6" fmla="*/ 0 w 449"/>
                    <a:gd name="T7" fmla="*/ 0 h 1043"/>
                    <a:gd name="T8" fmla="*/ 407 w 449"/>
                    <a:gd name="T9" fmla="*/ 1043 h 1043"/>
                    <a:gd name="T10" fmla="*/ 425 w 449"/>
                    <a:gd name="T11" fmla="*/ 1043 h 1043"/>
                    <a:gd name="T12" fmla="*/ 425 w 44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9" h="1043">
                      <a:moveTo>
                        <a:pt x="425" y="1043"/>
                      </a:moveTo>
                      <a:lnTo>
                        <a:pt x="449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407" y="1043"/>
                      </a:lnTo>
                      <a:lnTo>
                        <a:pt x="425" y="1043"/>
                      </a:lnTo>
                      <a:lnTo>
                        <a:pt x="425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04" name="Freeform 36">
                  <a:extLst>
                    <a:ext uri="{FF2B5EF4-FFF2-40B4-BE49-F238E27FC236}">
                      <a16:creationId xmlns:a16="http://schemas.microsoft.com/office/drawing/2014/main" id="{B9AA8643-2533-478D-9859-A82602F161A1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714" y="0"/>
                  <a:ext cx="540" cy="1045"/>
                </a:xfrm>
                <a:custGeom>
                  <a:avLst/>
                  <a:gdLst>
                    <a:gd name="T0" fmla="*/ 520 w 538"/>
                    <a:gd name="T1" fmla="*/ 1043 h 1043"/>
                    <a:gd name="T2" fmla="*/ 538 w 538"/>
                    <a:gd name="T3" fmla="*/ 1043 h 1043"/>
                    <a:gd name="T4" fmla="*/ 41 w 538"/>
                    <a:gd name="T5" fmla="*/ 0 h 1043"/>
                    <a:gd name="T6" fmla="*/ 0 w 538"/>
                    <a:gd name="T7" fmla="*/ 0 h 1043"/>
                    <a:gd name="T8" fmla="*/ 496 w 538"/>
                    <a:gd name="T9" fmla="*/ 1043 h 1043"/>
                    <a:gd name="T10" fmla="*/ 520 w 538"/>
                    <a:gd name="T11" fmla="*/ 1043 h 1043"/>
                    <a:gd name="T12" fmla="*/ 520 w 538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38" h="1043">
                      <a:moveTo>
                        <a:pt x="520" y="1043"/>
                      </a:moveTo>
                      <a:lnTo>
                        <a:pt x="538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496" y="1043"/>
                      </a:lnTo>
                      <a:lnTo>
                        <a:pt x="520" y="1043"/>
                      </a:lnTo>
                      <a:lnTo>
                        <a:pt x="520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05" name="Freeform 37">
                  <a:extLst>
                    <a:ext uri="{FF2B5EF4-FFF2-40B4-BE49-F238E27FC236}">
                      <a16:creationId xmlns:a16="http://schemas.microsoft.com/office/drawing/2014/main" id="{CA4E548A-7DD4-4931-94C2-B8D3D1F644CC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06" y="0"/>
                  <a:ext cx="642" cy="1045"/>
                </a:xfrm>
                <a:custGeom>
                  <a:avLst/>
                  <a:gdLst>
                    <a:gd name="T0" fmla="*/ 622 w 640"/>
                    <a:gd name="T1" fmla="*/ 1043 h 1043"/>
                    <a:gd name="T2" fmla="*/ 640 w 640"/>
                    <a:gd name="T3" fmla="*/ 1043 h 1043"/>
                    <a:gd name="T4" fmla="*/ 48 w 640"/>
                    <a:gd name="T5" fmla="*/ 0 h 1043"/>
                    <a:gd name="T6" fmla="*/ 0 w 640"/>
                    <a:gd name="T7" fmla="*/ 0 h 1043"/>
                    <a:gd name="T8" fmla="*/ 598 w 640"/>
                    <a:gd name="T9" fmla="*/ 1043 h 1043"/>
                    <a:gd name="T10" fmla="*/ 622 w 640"/>
                    <a:gd name="T11" fmla="*/ 1043 h 1043"/>
                    <a:gd name="T12" fmla="*/ 622 w 640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40" h="1043">
                      <a:moveTo>
                        <a:pt x="622" y="1043"/>
                      </a:moveTo>
                      <a:lnTo>
                        <a:pt x="640" y="1043"/>
                      </a:lnTo>
                      <a:lnTo>
                        <a:pt x="48" y="0"/>
                      </a:lnTo>
                      <a:lnTo>
                        <a:pt x="0" y="0"/>
                      </a:lnTo>
                      <a:lnTo>
                        <a:pt x="598" y="1043"/>
                      </a:lnTo>
                      <a:lnTo>
                        <a:pt x="622" y="1043"/>
                      </a:lnTo>
                      <a:lnTo>
                        <a:pt x="622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06" name="Freeform 38">
                  <a:extLst>
                    <a:ext uri="{FF2B5EF4-FFF2-40B4-BE49-F238E27FC236}">
                      <a16:creationId xmlns:a16="http://schemas.microsoft.com/office/drawing/2014/main" id="{1AB78751-F128-4703-B336-D02B5AB35A23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0" y="108"/>
                  <a:ext cx="630" cy="937"/>
                </a:xfrm>
                <a:custGeom>
                  <a:avLst/>
                  <a:gdLst>
                    <a:gd name="T0" fmla="*/ 604 w 628"/>
                    <a:gd name="T1" fmla="*/ 935 h 935"/>
                    <a:gd name="T2" fmla="*/ 628 w 628"/>
                    <a:gd name="T3" fmla="*/ 935 h 935"/>
                    <a:gd name="T4" fmla="*/ 0 w 628"/>
                    <a:gd name="T5" fmla="*/ 0 h 935"/>
                    <a:gd name="T6" fmla="*/ 0 w 628"/>
                    <a:gd name="T7" fmla="*/ 66 h 935"/>
                    <a:gd name="T8" fmla="*/ 580 w 628"/>
                    <a:gd name="T9" fmla="*/ 935 h 935"/>
                    <a:gd name="T10" fmla="*/ 604 w 628"/>
                    <a:gd name="T11" fmla="*/ 935 h 935"/>
                    <a:gd name="T12" fmla="*/ 604 w 628"/>
                    <a:gd name="T13" fmla="*/ 935 h 9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28" h="935">
                      <a:moveTo>
                        <a:pt x="604" y="935"/>
                      </a:moveTo>
                      <a:lnTo>
                        <a:pt x="628" y="935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580" y="935"/>
                      </a:lnTo>
                      <a:lnTo>
                        <a:pt x="604" y="935"/>
                      </a:lnTo>
                      <a:lnTo>
                        <a:pt x="604" y="93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07" name="Freeform 39">
                  <a:extLst>
                    <a:ext uri="{FF2B5EF4-FFF2-40B4-BE49-F238E27FC236}">
                      <a16:creationId xmlns:a16="http://schemas.microsoft.com/office/drawing/2014/main" id="{8B64F6EB-01D8-4A75-9EC1-18B19FFD3BF1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191" y="0"/>
                  <a:ext cx="155" cy="1045"/>
                </a:xfrm>
                <a:custGeom>
                  <a:avLst/>
                  <a:gdLst>
                    <a:gd name="T0" fmla="*/ 18 w 155"/>
                    <a:gd name="T1" fmla="*/ 1043 h 1043"/>
                    <a:gd name="T2" fmla="*/ 42 w 155"/>
                    <a:gd name="T3" fmla="*/ 1043 h 1043"/>
                    <a:gd name="T4" fmla="*/ 155 w 155"/>
                    <a:gd name="T5" fmla="*/ 0 h 1043"/>
                    <a:gd name="T6" fmla="*/ 114 w 155"/>
                    <a:gd name="T7" fmla="*/ 0 h 1043"/>
                    <a:gd name="T8" fmla="*/ 0 w 155"/>
                    <a:gd name="T9" fmla="*/ 1043 h 1043"/>
                    <a:gd name="T10" fmla="*/ 18 w 155"/>
                    <a:gd name="T11" fmla="*/ 1043 h 1043"/>
                    <a:gd name="T12" fmla="*/ 18 w 155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5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155" y="0"/>
                      </a:lnTo>
                      <a:lnTo>
                        <a:pt x="114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08" name="Freeform 40">
                  <a:extLst>
                    <a:ext uri="{FF2B5EF4-FFF2-40B4-BE49-F238E27FC236}">
                      <a16:creationId xmlns:a16="http://schemas.microsoft.com/office/drawing/2014/main" id="{F44E8D63-DD2B-4189-B041-8C9F8907819A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533" y="0"/>
                  <a:ext cx="240" cy="1045"/>
                </a:xfrm>
                <a:custGeom>
                  <a:avLst/>
                  <a:gdLst>
                    <a:gd name="T0" fmla="*/ 18 w 239"/>
                    <a:gd name="T1" fmla="*/ 1043 h 1043"/>
                    <a:gd name="T2" fmla="*/ 36 w 239"/>
                    <a:gd name="T3" fmla="*/ 1043 h 1043"/>
                    <a:gd name="T4" fmla="*/ 239 w 239"/>
                    <a:gd name="T5" fmla="*/ 0 h 1043"/>
                    <a:gd name="T6" fmla="*/ 203 w 239"/>
                    <a:gd name="T7" fmla="*/ 0 h 1043"/>
                    <a:gd name="T8" fmla="*/ 0 w 239"/>
                    <a:gd name="T9" fmla="*/ 1043 h 1043"/>
                    <a:gd name="T10" fmla="*/ 18 w 239"/>
                    <a:gd name="T11" fmla="*/ 1043 h 1043"/>
                    <a:gd name="T12" fmla="*/ 18 w 23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9" h="1043">
                      <a:moveTo>
                        <a:pt x="18" y="1043"/>
                      </a:moveTo>
                      <a:lnTo>
                        <a:pt x="36" y="1043"/>
                      </a:lnTo>
                      <a:lnTo>
                        <a:pt x="239" y="0"/>
                      </a:lnTo>
                      <a:lnTo>
                        <a:pt x="203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09" name="Freeform 41">
                  <a:extLst>
                    <a:ext uri="{FF2B5EF4-FFF2-40B4-BE49-F238E27FC236}">
                      <a16:creationId xmlns:a16="http://schemas.microsoft.com/office/drawing/2014/main" id="{82DF04A8-A718-4D49-9F7E-87CDA98F6CCC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821" y="0"/>
                  <a:ext cx="359" cy="1045"/>
                </a:xfrm>
                <a:custGeom>
                  <a:avLst/>
                  <a:gdLst>
                    <a:gd name="T0" fmla="*/ 24 w 358"/>
                    <a:gd name="T1" fmla="*/ 1043 h 1043"/>
                    <a:gd name="T2" fmla="*/ 42 w 358"/>
                    <a:gd name="T3" fmla="*/ 1043 h 1043"/>
                    <a:gd name="T4" fmla="*/ 358 w 358"/>
                    <a:gd name="T5" fmla="*/ 0 h 1043"/>
                    <a:gd name="T6" fmla="*/ 317 w 358"/>
                    <a:gd name="T7" fmla="*/ 0 h 1043"/>
                    <a:gd name="T8" fmla="*/ 0 w 358"/>
                    <a:gd name="T9" fmla="*/ 1043 h 1043"/>
                    <a:gd name="T10" fmla="*/ 24 w 358"/>
                    <a:gd name="T11" fmla="*/ 1043 h 1043"/>
                    <a:gd name="T12" fmla="*/ 24 w 358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58" h="1043">
                      <a:moveTo>
                        <a:pt x="24" y="1043"/>
                      </a:moveTo>
                      <a:lnTo>
                        <a:pt x="42" y="1043"/>
                      </a:lnTo>
                      <a:lnTo>
                        <a:pt x="358" y="0"/>
                      </a:lnTo>
                      <a:lnTo>
                        <a:pt x="317" y="0"/>
                      </a:lnTo>
                      <a:lnTo>
                        <a:pt x="0" y="1043"/>
                      </a:lnTo>
                      <a:lnTo>
                        <a:pt x="24" y="1043"/>
                      </a:lnTo>
                      <a:lnTo>
                        <a:pt x="2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10" name="Freeform 42">
                  <a:extLst>
                    <a:ext uri="{FF2B5EF4-FFF2-40B4-BE49-F238E27FC236}">
                      <a16:creationId xmlns:a16="http://schemas.microsoft.com/office/drawing/2014/main" id="{84667657-37F2-4FD0-8354-77D241ED385B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4139" y="0"/>
                  <a:ext cx="449" cy="1045"/>
                </a:xfrm>
                <a:custGeom>
                  <a:avLst/>
                  <a:gdLst>
                    <a:gd name="T0" fmla="*/ 18 w 448"/>
                    <a:gd name="T1" fmla="*/ 1043 h 1043"/>
                    <a:gd name="T2" fmla="*/ 41 w 448"/>
                    <a:gd name="T3" fmla="*/ 1043 h 1043"/>
                    <a:gd name="T4" fmla="*/ 448 w 448"/>
                    <a:gd name="T5" fmla="*/ 0 h 1043"/>
                    <a:gd name="T6" fmla="*/ 406 w 448"/>
                    <a:gd name="T7" fmla="*/ 0 h 1043"/>
                    <a:gd name="T8" fmla="*/ 0 w 448"/>
                    <a:gd name="T9" fmla="*/ 1043 h 1043"/>
                    <a:gd name="T10" fmla="*/ 18 w 448"/>
                    <a:gd name="T11" fmla="*/ 1043 h 1043"/>
                    <a:gd name="T12" fmla="*/ 18 w 448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8" h="1043">
                      <a:moveTo>
                        <a:pt x="18" y="1043"/>
                      </a:moveTo>
                      <a:lnTo>
                        <a:pt x="41" y="1043"/>
                      </a:lnTo>
                      <a:lnTo>
                        <a:pt x="448" y="0"/>
                      </a:lnTo>
                      <a:lnTo>
                        <a:pt x="406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11" name="Freeform 43">
                  <a:extLst>
                    <a:ext uri="{FF2B5EF4-FFF2-40B4-BE49-F238E27FC236}">
                      <a16:creationId xmlns:a16="http://schemas.microsoft.com/office/drawing/2014/main" id="{9497F824-1E18-452C-8AAC-D64AA1F78EE2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4480" y="0"/>
                  <a:ext cx="541" cy="1045"/>
                </a:xfrm>
                <a:custGeom>
                  <a:avLst/>
                  <a:gdLst>
                    <a:gd name="T0" fmla="*/ 18 w 539"/>
                    <a:gd name="T1" fmla="*/ 1043 h 1043"/>
                    <a:gd name="T2" fmla="*/ 42 w 539"/>
                    <a:gd name="T3" fmla="*/ 1043 h 1043"/>
                    <a:gd name="T4" fmla="*/ 539 w 539"/>
                    <a:gd name="T5" fmla="*/ 0 h 1043"/>
                    <a:gd name="T6" fmla="*/ 497 w 539"/>
                    <a:gd name="T7" fmla="*/ 0 h 1043"/>
                    <a:gd name="T8" fmla="*/ 0 w 539"/>
                    <a:gd name="T9" fmla="*/ 1043 h 1043"/>
                    <a:gd name="T10" fmla="*/ 18 w 539"/>
                    <a:gd name="T11" fmla="*/ 1043 h 1043"/>
                    <a:gd name="T12" fmla="*/ 18 w 53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39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539" y="0"/>
                      </a:lnTo>
                      <a:lnTo>
                        <a:pt x="497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12" name="Freeform 44">
                  <a:extLst>
                    <a:ext uri="{FF2B5EF4-FFF2-40B4-BE49-F238E27FC236}">
                      <a16:creationId xmlns:a16="http://schemas.microsoft.com/office/drawing/2014/main" id="{B122ECCA-1C9D-4365-A8B3-5F02DE672DEF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4768" y="0"/>
                  <a:ext cx="642" cy="1045"/>
                </a:xfrm>
                <a:custGeom>
                  <a:avLst/>
                  <a:gdLst>
                    <a:gd name="T0" fmla="*/ 18 w 640"/>
                    <a:gd name="T1" fmla="*/ 1043 h 1043"/>
                    <a:gd name="T2" fmla="*/ 42 w 640"/>
                    <a:gd name="T3" fmla="*/ 1043 h 1043"/>
                    <a:gd name="T4" fmla="*/ 640 w 640"/>
                    <a:gd name="T5" fmla="*/ 0 h 1043"/>
                    <a:gd name="T6" fmla="*/ 592 w 640"/>
                    <a:gd name="T7" fmla="*/ 0 h 1043"/>
                    <a:gd name="T8" fmla="*/ 0 w 640"/>
                    <a:gd name="T9" fmla="*/ 1043 h 1043"/>
                    <a:gd name="T10" fmla="*/ 18 w 640"/>
                    <a:gd name="T11" fmla="*/ 1043 h 1043"/>
                    <a:gd name="T12" fmla="*/ 18 w 640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40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640" y="0"/>
                      </a:lnTo>
                      <a:lnTo>
                        <a:pt x="592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13" name="Freeform 45">
                  <a:extLst>
                    <a:ext uri="{FF2B5EF4-FFF2-40B4-BE49-F238E27FC236}">
                      <a16:creationId xmlns:a16="http://schemas.microsoft.com/office/drawing/2014/main" id="{7068F20F-F0E4-4532-83E9-7B1A52F7D361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5086" y="48"/>
                  <a:ext cx="672" cy="997"/>
                </a:xfrm>
                <a:custGeom>
                  <a:avLst/>
                  <a:gdLst>
                    <a:gd name="T0" fmla="*/ 24 w 670"/>
                    <a:gd name="T1" fmla="*/ 995 h 995"/>
                    <a:gd name="T2" fmla="*/ 48 w 670"/>
                    <a:gd name="T3" fmla="*/ 995 h 995"/>
                    <a:gd name="T4" fmla="*/ 670 w 670"/>
                    <a:gd name="T5" fmla="*/ 72 h 995"/>
                    <a:gd name="T6" fmla="*/ 670 w 670"/>
                    <a:gd name="T7" fmla="*/ 0 h 995"/>
                    <a:gd name="T8" fmla="*/ 0 w 670"/>
                    <a:gd name="T9" fmla="*/ 995 h 995"/>
                    <a:gd name="T10" fmla="*/ 24 w 670"/>
                    <a:gd name="T11" fmla="*/ 995 h 995"/>
                    <a:gd name="T12" fmla="*/ 24 w 670"/>
                    <a:gd name="T13" fmla="*/ 995 h 9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0" h="995">
                      <a:moveTo>
                        <a:pt x="24" y="995"/>
                      </a:moveTo>
                      <a:lnTo>
                        <a:pt x="48" y="995"/>
                      </a:lnTo>
                      <a:lnTo>
                        <a:pt x="670" y="72"/>
                      </a:lnTo>
                      <a:lnTo>
                        <a:pt x="670" y="0"/>
                      </a:lnTo>
                      <a:lnTo>
                        <a:pt x="0" y="995"/>
                      </a:lnTo>
                      <a:lnTo>
                        <a:pt x="24" y="995"/>
                      </a:lnTo>
                      <a:lnTo>
                        <a:pt x="24" y="99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7214" name="Group 46">
                <a:extLst>
                  <a:ext uri="{FF2B5EF4-FFF2-40B4-BE49-F238E27FC236}">
                    <a16:creationId xmlns:a16="http://schemas.microsoft.com/office/drawing/2014/main" id="{B1DE2459-21C0-49E6-9BCA-B7F13E6EC37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558"/>
                <a:ext cx="5758" cy="487"/>
                <a:chOff x="0" y="558"/>
                <a:chExt cx="5758" cy="487"/>
              </a:xfrm>
            </p:grpSpPr>
            <p:sp>
              <p:nvSpPr>
                <p:cNvPr id="7215" name="Freeform 47">
                  <a:extLst>
                    <a:ext uri="{FF2B5EF4-FFF2-40B4-BE49-F238E27FC236}">
                      <a16:creationId xmlns:a16="http://schemas.microsoft.com/office/drawing/2014/main" id="{59EE70C4-EB14-4193-A02B-ADF1F397CB16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0" y="618"/>
                  <a:ext cx="306" cy="427"/>
                </a:xfrm>
                <a:custGeom>
                  <a:avLst/>
                  <a:gdLst>
                    <a:gd name="T0" fmla="*/ 281 w 305"/>
                    <a:gd name="T1" fmla="*/ 426 h 426"/>
                    <a:gd name="T2" fmla="*/ 305 w 305"/>
                    <a:gd name="T3" fmla="*/ 426 h 426"/>
                    <a:gd name="T4" fmla="*/ 0 w 305"/>
                    <a:gd name="T5" fmla="*/ 0 h 426"/>
                    <a:gd name="T6" fmla="*/ 0 w 305"/>
                    <a:gd name="T7" fmla="*/ 66 h 426"/>
                    <a:gd name="T8" fmla="*/ 251 w 305"/>
                    <a:gd name="T9" fmla="*/ 426 h 426"/>
                    <a:gd name="T10" fmla="*/ 281 w 305"/>
                    <a:gd name="T11" fmla="*/ 426 h 426"/>
                    <a:gd name="T12" fmla="*/ 281 w 305"/>
                    <a:gd name="T13" fmla="*/ 426 h 4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05" h="426">
                      <a:moveTo>
                        <a:pt x="281" y="426"/>
                      </a:moveTo>
                      <a:lnTo>
                        <a:pt x="305" y="426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251" y="426"/>
                      </a:lnTo>
                      <a:lnTo>
                        <a:pt x="281" y="426"/>
                      </a:lnTo>
                      <a:lnTo>
                        <a:pt x="281" y="4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16" name="Freeform 48">
                  <a:extLst>
                    <a:ext uri="{FF2B5EF4-FFF2-40B4-BE49-F238E27FC236}">
                      <a16:creationId xmlns:a16="http://schemas.microsoft.com/office/drawing/2014/main" id="{AEAD0E09-CEB5-4884-BDE7-B3966287408B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5410" y="558"/>
                  <a:ext cx="348" cy="487"/>
                </a:xfrm>
                <a:custGeom>
                  <a:avLst/>
                  <a:gdLst>
                    <a:gd name="T0" fmla="*/ 24 w 347"/>
                    <a:gd name="T1" fmla="*/ 486 h 486"/>
                    <a:gd name="T2" fmla="*/ 48 w 347"/>
                    <a:gd name="T3" fmla="*/ 486 h 486"/>
                    <a:gd name="T4" fmla="*/ 347 w 347"/>
                    <a:gd name="T5" fmla="*/ 72 h 486"/>
                    <a:gd name="T6" fmla="*/ 347 w 347"/>
                    <a:gd name="T7" fmla="*/ 0 h 486"/>
                    <a:gd name="T8" fmla="*/ 0 w 347"/>
                    <a:gd name="T9" fmla="*/ 486 h 486"/>
                    <a:gd name="T10" fmla="*/ 24 w 347"/>
                    <a:gd name="T11" fmla="*/ 486 h 486"/>
                    <a:gd name="T12" fmla="*/ 24 w 347"/>
                    <a:gd name="T13" fmla="*/ 486 h 4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47" h="486">
                      <a:moveTo>
                        <a:pt x="24" y="486"/>
                      </a:moveTo>
                      <a:lnTo>
                        <a:pt x="48" y="486"/>
                      </a:lnTo>
                      <a:lnTo>
                        <a:pt x="347" y="72"/>
                      </a:lnTo>
                      <a:lnTo>
                        <a:pt x="347" y="0"/>
                      </a:lnTo>
                      <a:lnTo>
                        <a:pt x="0" y="486"/>
                      </a:lnTo>
                      <a:lnTo>
                        <a:pt x="24" y="486"/>
                      </a:lnTo>
                      <a:lnTo>
                        <a:pt x="24" y="48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7217" name="Group 49">
                <a:extLst>
                  <a:ext uri="{FF2B5EF4-FFF2-40B4-BE49-F238E27FC236}">
                    <a16:creationId xmlns:a16="http://schemas.microsoft.com/office/drawing/2014/main" id="{E0D0DE88-D489-4988-BC96-ADC06E093E9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4" y="1039"/>
                <a:ext cx="5200" cy="3280"/>
                <a:chOff x="264" y="1039"/>
                <a:chExt cx="5200" cy="3280"/>
              </a:xfrm>
            </p:grpSpPr>
            <p:sp>
              <p:nvSpPr>
                <p:cNvPr id="7218" name="Freeform 50">
                  <a:extLst>
                    <a:ext uri="{FF2B5EF4-FFF2-40B4-BE49-F238E27FC236}">
                      <a16:creationId xmlns:a16="http://schemas.microsoft.com/office/drawing/2014/main" id="{943A6009-8FE4-41C3-80DC-ED83EE457FA3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2849" y="1039"/>
                  <a:ext cx="42" cy="3280"/>
                </a:xfrm>
                <a:custGeom>
                  <a:avLst/>
                  <a:gdLst>
                    <a:gd name="T0" fmla="*/ 18 w 42"/>
                    <a:gd name="T1" fmla="*/ 0 h 3273"/>
                    <a:gd name="T2" fmla="*/ 0 w 42"/>
                    <a:gd name="T3" fmla="*/ 0 h 3273"/>
                    <a:gd name="T4" fmla="*/ 0 w 42"/>
                    <a:gd name="T5" fmla="*/ 3273 h 3273"/>
                    <a:gd name="T6" fmla="*/ 42 w 42"/>
                    <a:gd name="T7" fmla="*/ 3273 h 3273"/>
                    <a:gd name="T8" fmla="*/ 42 w 42"/>
                    <a:gd name="T9" fmla="*/ 0 h 3273"/>
                    <a:gd name="T10" fmla="*/ 18 w 42"/>
                    <a:gd name="T11" fmla="*/ 0 h 3273"/>
                    <a:gd name="T12" fmla="*/ 18 w 42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19" name="Freeform 51">
                  <a:extLst>
                    <a:ext uri="{FF2B5EF4-FFF2-40B4-BE49-F238E27FC236}">
                      <a16:creationId xmlns:a16="http://schemas.microsoft.com/office/drawing/2014/main" id="{4504767A-3FF3-4301-9087-2C960B7B0DC4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2154" y="1039"/>
                  <a:ext cx="401" cy="3280"/>
                </a:xfrm>
                <a:custGeom>
                  <a:avLst/>
                  <a:gdLst>
                    <a:gd name="T0" fmla="*/ 376 w 400"/>
                    <a:gd name="T1" fmla="*/ 0 h 3273"/>
                    <a:gd name="T2" fmla="*/ 358 w 400"/>
                    <a:gd name="T3" fmla="*/ 0 h 3273"/>
                    <a:gd name="T4" fmla="*/ 0 w 400"/>
                    <a:gd name="T5" fmla="*/ 3273 h 3273"/>
                    <a:gd name="T6" fmla="*/ 41 w 400"/>
                    <a:gd name="T7" fmla="*/ 3273 h 3273"/>
                    <a:gd name="T8" fmla="*/ 400 w 400"/>
                    <a:gd name="T9" fmla="*/ 0 h 3273"/>
                    <a:gd name="T10" fmla="*/ 376 w 400"/>
                    <a:gd name="T11" fmla="*/ 0 h 3273"/>
                    <a:gd name="T12" fmla="*/ 376 w 400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0" h="3273">
                      <a:moveTo>
                        <a:pt x="376" y="0"/>
                      </a:moveTo>
                      <a:lnTo>
                        <a:pt x="358" y="0"/>
                      </a:lnTo>
                      <a:lnTo>
                        <a:pt x="0" y="3273"/>
                      </a:lnTo>
                      <a:lnTo>
                        <a:pt x="41" y="3273"/>
                      </a:lnTo>
                      <a:lnTo>
                        <a:pt x="400" y="0"/>
                      </a:lnTo>
                      <a:lnTo>
                        <a:pt x="376" y="0"/>
                      </a:lnTo>
                      <a:lnTo>
                        <a:pt x="37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20" name="Freeform 52">
                  <a:extLst>
                    <a:ext uri="{FF2B5EF4-FFF2-40B4-BE49-F238E27FC236}">
                      <a16:creationId xmlns:a16="http://schemas.microsoft.com/office/drawing/2014/main" id="{55DA9054-D32B-45F0-8E0E-3FFC4108DCE5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1530" y="1039"/>
                  <a:ext cx="677" cy="3280"/>
                </a:xfrm>
                <a:custGeom>
                  <a:avLst/>
                  <a:gdLst>
                    <a:gd name="T0" fmla="*/ 657 w 675"/>
                    <a:gd name="T1" fmla="*/ 0 h 3273"/>
                    <a:gd name="T2" fmla="*/ 639 w 675"/>
                    <a:gd name="T3" fmla="*/ 0 h 3273"/>
                    <a:gd name="T4" fmla="*/ 0 w 675"/>
                    <a:gd name="T5" fmla="*/ 3273 h 3273"/>
                    <a:gd name="T6" fmla="*/ 42 w 675"/>
                    <a:gd name="T7" fmla="*/ 3273 h 3273"/>
                    <a:gd name="T8" fmla="*/ 675 w 675"/>
                    <a:gd name="T9" fmla="*/ 0 h 3273"/>
                    <a:gd name="T10" fmla="*/ 657 w 675"/>
                    <a:gd name="T11" fmla="*/ 0 h 3273"/>
                    <a:gd name="T12" fmla="*/ 657 w 675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5" h="3273">
                      <a:moveTo>
                        <a:pt x="657" y="0"/>
                      </a:moveTo>
                      <a:lnTo>
                        <a:pt x="639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675" y="0"/>
                      </a:lnTo>
                      <a:lnTo>
                        <a:pt x="657" y="0"/>
                      </a:lnTo>
                      <a:lnTo>
                        <a:pt x="657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21" name="Freeform 53">
                  <a:extLst>
                    <a:ext uri="{FF2B5EF4-FFF2-40B4-BE49-F238E27FC236}">
                      <a16:creationId xmlns:a16="http://schemas.microsoft.com/office/drawing/2014/main" id="{71421C0F-A33A-46B2-A77A-1CBDE5C5FC8B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876" y="1039"/>
                  <a:ext cx="1031" cy="3280"/>
                </a:xfrm>
                <a:custGeom>
                  <a:avLst/>
                  <a:gdLst>
                    <a:gd name="T0" fmla="*/ 1013 w 1031"/>
                    <a:gd name="T1" fmla="*/ 0 h 3280"/>
                    <a:gd name="T2" fmla="*/ 990 w 1031"/>
                    <a:gd name="T3" fmla="*/ 0 h 3280"/>
                    <a:gd name="T4" fmla="*/ 0 w 1031"/>
                    <a:gd name="T5" fmla="*/ 3280 h 3280"/>
                    <a:gd name="T6" fmla="*/ 42 w 1031"/>
                    <a:gd name="T7" fmla="*/ 3280 h 3280"/>
                    <a:gd name="T8" fmla="*/ 1031 w 1031"/>
                    <a:gd name="T9" fmla="*/ 4 h 3280"/>
                    <a:gd name="T10" fmla="*/ 1013 w 1031"/>
                    <a:gd name="T11" fmla="*/ 0 h 3280"/>
                    <a:gd name="T12" fmla="*/ 1013 w 1031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31" h="3280">
                      <a:moveTo>
                        <a:pt x="1013" y="0"/>
                      </a:moveTo>
                      <a:lnTo>
                        <a:pt x="990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031" y="4"/>
                      </a:lnTo>
                      <a:lnTo>
                        <a:pt x="1013" y="0"/>
                      </a:lnTo>
                      <a:lnTo>
                        <a:pt x="101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22" name="Freeform 54">
                  <a:extLst>
                    <a:ext uri="{FF2B5EF4-FFF2-40B4-BE49-F238E27FC236}">
                      <a16:creationId xmlns:a16="http://schemas.microsoft.com/office/drawing/2014/main" id="{EAA052A0-6E78-4C48-AA1B-7C0421559B5F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264" y="1039"/>
                  <a:ext cx="1319" cy="3280"/>
                </a:xfrm>
                <a:custGeom>
                  <a:avLst/>
                  <a:gdLst>
                    <a:gd name="T0" fmla="*/ 1296 w 1319"/>
                    <a:gd name="T1" fmla="*/ 0 h 3280"/>
                    <a:gd name="T2" fmla="*/ 1278 w 1319"/>
                    <a:gd name="T3" fmla="*/ 0 h 3280"/>
                    <a:gd name="T4" fmla="*/ 0 w 1319"/>
                    <a:gd name="T5" fmla="*/ 3280 h 3280"/>
                    <a:gd name="T6" fmla="*/ 42 w 1319"/>
                    <a:gd name="T7" fmla="*/ 3280 h 3280"/>
                    <a:gd name="T8" fmla="*/ 1319 w 1319"/>
                    <a:gd name="T9" fmla="*/ 5 h 3280"/>
                    <a:gd name="T10" fmla="*/ 1296 w 1319"/>
                    <a:gd name="T11" fmla="*/ 0 h 3280"/>
                    <a:gd name="T12" fmla="*/ 1296 w 1319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19" h="3280">
                      <a:moveTo>
                        <a:pt x="1296" y="0"/>
                      </a:moveTo>
                      <a:lnTo>
                        <a:pt x="1278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319" y="5"/>
                      </a:lnTo>
                      <a:lnTo>
                        <a:pt x="1296" y="0"/>
                      </a:lnTo>
                      <a:lnTo>
                        <a:pt x="129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23" name="Freeform 55">
                  <a:extLst>
                    <a:ext uri="{FF2B5EF4-FFF2-40B4-BE49-F238E27FC236}">
                      <a16:creationId xmlns:a16="http://schemas.microsoft.com/office/drawing/2014/main" id="{373A1EDA-2664-4E00-835B-09C5BC5BB704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191" y="1039"/>
                  <a:ext cx="402" cy="3280"/>
                </a:xfrm>
                <a:custGeom>
                  <a:avLst/>
                  <a:gdLst>
                    <a:gd name="T0" fmla="*/ 18 w 401"/>
                    <a:gd name="T1" fmla="*/ 0 h 3273"/>
                    <a:gd name="T2" fmla="*/ 0 w 401"/>
                    <a:gd name="T3" fmla="*/ 0 h 3273"/>
                    <a:gd name="T4" fmla="*/ 359 w 401"/>
                    <a:gd name="T5" fmla="*/ 3273 h 3273"/>
                    <a:gd name="T6" fmla="*/ 401 w 401"/>
                    <a:gd name="T7" fmla="*/ 3273 h 3273"/>
                    <a:gd name="T8" fmla="*/ 42 w 401"/>
                    <a:gd name="T9" fmla="*/ 0 h 3273"/>
                    <a:gd name="T10" fmla="*/ 18 w 401"/>
                    <a:gd name="T11" fmla="*/ 0 h 3273"/>
                    <a:gd name="T12" fmla="*/ 18 w 401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1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359" y="3273"/>
                      </a:lnTo>
                      <a:lnTo>
                        <a:pt x="401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24" name="Freeform 56">
                  <a:extLst>
                    <a:ext uri="{FF2B5EF4-FFF2-40B4-BE49-F238E27FC236}">
                      <a16:creationId xmlns:a16="http://schemas.microsoft.com/office/drawing/2014/main" id="{CA2B9385-6223-4DA0-B936-15AC1EF32A51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533" y="1039"/>
                  <a:ext cx="677" cy="3280"/>
                </a:xfrm>
                <a:custGeom>
                  <a:avLst/>
                  <a:gdLst>
                    <a:gd name="T0" fmla="*/ 18 w 675"/>
                    <a:gd name="T1" fmla="*/ 0 h 3273"/>
                    <a:gd name="T2" fmla="*/ 0 w 675"/>
                    <a:gd name="T3" fmla="*/ 0 h 3273"/>
                    <a:gd name="T4" fmla="*/ 640 w 675"/>
                    <a:gd name="T5" fmla="*/ 3273 h 3273"/>
                    <a:gd name="T6" fmla="*/ 675 w 675"/>
                    <a:gd name="T7" fmla="*/ 3273 h 3273"/>
                    <a:gd name="T8" fmla="*/ 36 w 675"/>
                    <a:gd name="T9" fmla="*/ 0 h 3273"/>
                    <a:gd name="T10" fmla="*/ 18 w 675"/>
                    <a:gd name="T11" fmla="*/ 0 h 3273"/>
                    <a:gd name="T12" fmla="*/ 18 w 675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5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640" y="3273"/>
                      </a:lnTo>
                      <a:lnTo>
                        <a:pt x="675" y="3273"/>
                      </a:lnTo>
                      <a:lnTo>
                        <a:pt x="3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25" name="Freeform 57">
                  <a:extLst>
                    <a:ext uri="{FF2B5EF4-FFF2-40B4-BE49-F238E27FC236}">
                      <a16:creationId xmlns:a16="http://schemas.microsoft.com/office/drawing/2014/main" id="{B83A249F-85C5-4F7A-A380-7CC32B256132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822" y="1039"/>
                  <a:ext cx="1036" cy="3280"/>
                </a:xfrm>
                <a:custGeom>
                  <a:avLst/>
                  <a:gdLst>
                    <a:gd name="T0" fmla="*/ 23 w 1036"/>
                    <a:gd name="T1" fmla="*/ 0 h 3280"/>
                    <a:gd name="T2" fmla="*/ 0 w 1036"/>
                    <a:gd name="T3" fmla="*/ 5 h 3280"/>
                    <a:gd name="T4" fmla="*/ 994 w 1036"/>
                    <a:gd name="T5" fmla="*/ 3280 h 3280"/>
                    <a:gd name="T6" fmla="*/ 1036 w 1036"/>
                    <a:gd name="T7" fmla="*/ 3280 h 3280"/>
                    <a:gd name="T8" fmla="*/ 41 w 1036"/>
                    <a:gd name="T9" fmla="*/ 0 h 3280"/>
                    <a:gd name="T10" fmla="*/ 23 w 1036"/>
                    <a:gd name="T11" fmla="*/ 0 h 3280"/>
                    <a:gd name="T12" fmla="*/ 23 w 1036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36" h="3280">
                      <a:moveTo>
                        <a:pt x="23" y="0"/>
                      </a:moveTo>
                      <a:lnTo>
                        <a:pt x="0" y="5"/>
                      </a:lnTo>
                      <a:lnTo>
                        <a:pt x="994" y="3280"/>
                      </a:lnTo>
                      <a:lnTo>
                        <a:pt x="1036" y="3280"/>
                      </a:lnTo>
                      <a:lnTo>
                        <a:pt x="41" y="0"/>
                      </a:lnTo>
                      <a:lnTo>
                        <a:pt x="23" y="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26" name="Freeform 58">
                  <a:extLst>
                    <a:ext uri="{FF2B5EF4-FFF2-40B4-BE49-F238E27FC236}">
                      <a16:creationId xmlns:a16="http://schemas.microsoft.com/office/drawing/2014/main" id="{A8D511D1-7F72-4270-8994-4000C36C87D1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4137" y="1039"/>
                  <a:ext cx="1327" cy="3280"/>
                </a:xfrm>
                <a:custGeom>
                  <a:avLst/>
                  <a:gdLst>
                    <a:gd name="T0" fmla="*/ 20 w 1327"/>
                    <a:gd name="T1" fmla="*/ 0 h 3280"/>
                    <a:gd name="T2" fmla="*/ 0 w 1327"/>
                    <a:gd name="T3" fmla="*/ 7 h 3280"/>
                    <a:gd name="T4" fmla="*/ 1285 w 1327"/>
                    <a:gd name="T5" fmla="*/ 3280 h 3280"/>
                    <a:gd name="T6" fmla="*/ 1327 w 1327"/>
                    <a:gd name="T7" fmla="*/ 3280 h 3280"/>
                    <a:gd name="T8" fmla="*/ 43 w 1327"/>
                    <a:gd name="T9" fmla="*/ 0 h 3280"/>
                    <a:gd name="T10" fmla="*/ 20 w 1327"/>
                    <a:gd name="T11" fmla="*/ 0 h 3280"/>
                    <a:gd name="T12" fmla="*/ 20 w 1327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27" h="3280">
                      <a:moveTo>
                        <a:pt x="20" y="0"/>
                      </a:moveTo>
                      <a:lnTo>
                        <a:pt x="0" y="7"/>
                      </a:lnTo>
                      <a:lnTo>
                        <a:pt x="1285" y="3280"/>
                      </a:lnTo>
                      <a:lnTo>
                        <a:pt x="1327" y="3280"/>
                      </a:lnTo>
                      <a:lnTo>
                        <a:pt x="43" y="0"/>
                      </a:lnTo>
                      <a:lnTo>
                        <a:pt x="20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7227" name="Freeform 59">
                <a:extLst>
                  <a:ext uri="{FF2B5EF4-FFF2-40B4-BE49-F238E27FC236}">
                    <a16:creationId xmlns:a16="http://schemas.microsoft.com/office/drawing/2014/main" id="{C201B82C-84FB-4E33-91A1-322C16C5F30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039"/>
                <a:ext cx="1254" cy="2632"/>
              </a:xfrm>
              <a:custGeom>
                <a:avLst/>
                <a:gdLst>
                  <a:gd name="T0" fmla="*/ 1236 w 1254"/>
                  <a:gd name="T1" fmla="*/ 0 h 2632"/>
                  <a:gd name="T2" fmla="*/ 1212 w 1254"/>
                  <a:gd name="T3" fmla="*/ 0 h 2632"/>
                  <a:gd name="T4" fmla="*/ 0 w 1254"/>
                  <a:gd name="T5" fmla="*/ 2542 h 2632"/>
                  <a:gd name="T6" fmla="*/ 0 w 1254"/>
                  <a:gd name="T7" fmla="*/ 2632 h 2632"/>
                  <a:gd name="T8" fmla="*/ 1254 w 1254"/>
                  <a:gd name="T9" fmla="*/ 7 h 2632"/>
                  <a:gd name="T10" fmla="*/ 1236 w 1254"/>
                  <a:gd name="T11" fmla="*/ 0 h 2632"/>
                  <a:gd name="T12" fmla="*/ 1236 w 1254"/>
                  <a:gd name="T13" fmla="*/ 0 h 26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54" h="2632">
                    <a:moveTo>
                      <a:pt x="1236" y="0"/>
                    </a:moveTo>
                    <a:lnTo>
                      <a:pt x="1212" y="0"/>
                    </a:lnTo>
                    <a:lnTo>
                      <a:pt x="0" y="2542"/>
                    </a:lnTo>
                    <a:lnTo>
                      <a:pt x="0" y="2632"/>
                    </a:lnTo>
                    <a:lnTo>
                      <a:pt x="1254" y="7"/>
                    </a:lnTo>
                    <a:lnTo>
                      <a:pt x="1236" y="0"/>
                    </a:lnTo>
                    <a:lnTo>
                      <a:pt x="12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8" name="Freeform 60">
                <a:extLst>
                  <a:ext uri="{FF2B5EF4-FFF2-40B4-BE49-F238E27FC236}">
                    <a16:creationId xmlns:a16="http://schemas.microsoft.com/office/drawing/2014/main" id="{8547680C-2AAF-4A97-B0EB-73B79ABDF125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039"/>
                <a:ext cx="948" cy="1676"/>
              </a:xfrm>
              <a:custGeom>
                <a:avLst/>
                <a:gdLst>
                  <a:gd name="T0" fmla="*/ 930 w 948"/>
                  <a:gd name="T1" fmla="*/ 0 h 1676"/>
                  <a:gd name="T2" fmla="*/ 906 w 948"/>
                  <a:gd name="T3" fmla="*/ 0 h 1676"/>
                  <a:gd name="T4" fmla="*/ 0 w 948"/>
                  <a:gd name="T5" fmla="*/ 1593 h 1676"/>
                  <a:gd name="T6" fmla="*/ 0 w 948"/>
                  <a:gd name="T7" fmla="*/ 1676 h 1676"/>
                  <a:gd name="T8" fmla="*/ 948 w 948"/>
                  <a:gd name="T9" fmla="*/ 5 h 1676"/>
                  <a:gd name="T10" fmla="*/ 930 w 948"/>
                  <a:gd name="T11" fmla="*/ 0 h 1676"/>
                  <a:gd name="T12" fmla="*/ 930 w 948"/>
                  <a:gd name="T13" fmla="*/ 0 h 16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48" h="1676">
                    <a:moveTo>
                      <a:pt x="930" y="0"/>
                    </a:moveTo>
                    <a:lnTo>
                      <a:pt x="906" y="0"/>
                    </a:lnTo>
                    <a:lnTo>
                      <a:pt x="0" y="1593"/>
                    </a:lnTo>
                    <a:lnTo>
                      <a:pt x="0" y="1676"/>
                    </a:lnTo>
                    <a:lnTo>
                      <a:pt x="948" y="5"/>
                    </a:lnTo>
                    <a:lnTo>
                      <a:pt x="930" y="0"/>
                    </a:lnTo>
                    <a:lnTo>
                      <a:pt x="93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9" name="Freeform 61">
                <a:extLst>
                  <a:ext uri="{FF2B5EF4-FFF2-40B4-BE49-F238E27FC236}">
                    <a16:creationId xmlns:a16="http://schemas.microsoft.com/office/drawing/2014/main" id="{0B609AD5-A0DF-489E-B0D6-A8F3C6443CFC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039"/>
                <a:ext cx="629" cy="937"/>
              </a:xfrm>
              <a:custGeom>
                <a:avLst/>
                <a:gdLst>
                  <a:gd name="T0" fmla="*/ 606 w 629"/>
                  <a:gd name="T1" fmla="*/ 0 h 937"/>
                  <a:gd name="T2" fmla="*/ 582 w 629"/>
                  <a:gd name="T3" fmla="*/ 0 h 937"/>
                  <a:gd name="T4" fmla="*/ 0 w 629"/>
                  <a:gd name="T5" fmla="*/ 871 h 937"/>
                  <a:gd name="T6" fmla="*/ 0 w 629"/>
                  <a:gd name="T7" fmla="*/ 937 h 937"/>
                  <a:gd name="T8" fmla="*/ 629 w 629"/>
                  <a:gd name="T9" fmla="*/ 4 h 937"/>
                  <a:gd name="T10" fmla="*/ 606 w 629"/>
                  <a:gd name="T11" fmla="*/ 0 h 937"/>
                  <a:gd name="T12" fmla="*/ 606 w 629"/>
                  <a:gd name="T13" fmla="*/ 0 h 9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29" h="937">
                    <a:moveTo>
                      <a:pt x="606" y="0"/>
                    </a:moveTo>
                    <a:lnTo>
                      <a:pt x="582" y="0"/>
                    </a:lnTo>
                    <a:lnTo>
                      <a:pt x="0" y="871"/>
                    </a:lnTo>
                    <a:lnTo>
                      <a:pt x="0" y="937"/>
                    </a:lnTo>
                    <a:lnTo>
                      <a:pt x="629" y="4"/>
                    </a:lnTo>
                    <a:lnTo>
                      <a:pt x="606" y="0"/>
                    </a:ln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30" name="Freeform 62">
                <a:extLst>
                  <a:ext uri="{FF2B5EF4-FFF2-40B4-BE49-F238E27FC236}">
                    <a16:creationId xmlns:a16="http://schemas.microsoft.com/office/drawing/2014/main" id="{0A69FFAC-F7F6-4EDE-8623-70DBB97F82E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039"/>
                <a:ext cx="305" cy="427"/>
              </a:xfrm>
              <a:custGeom>
                <a:avLst/>
                <a:gdLst>
                  <a:gd name="T0" fmla="*/ 282 w 305"/>
                  <a:gd name="T1" fmla="*/ 0 h 427"/>
                  <a:gd name="T2" fmla="*/ 252 w 305"/>
                  <a:gd name="T3" fmla="*/ 0 h 427"/>
                  <a:gd name="T4" fmla="*/ 0 w 305"/>
                  <a:gd name="T5" fmla="*/ 361 h 427"/>
                  <a:gd name="T6" fmla="*/ 0 w 305"/>
                  <a:gd name="T7" fmla="*/ 427 h 427"/>
                  <a:gd name="T8" fmla="*/ 305 w 305"/>
                  <a:gd name="T9" fmla="*/ 5 h 427"/>
                  <a:gd name="T10" fmla="*/ 282 w 305"/>
                  <a:gd name="T11" fmla="*/ 0 h 427"/>
                  <a:gd name="T12" fmla="*/ 282 w 305"/>
                  <a:gd name="T13" fmla="*/ 0 h 4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5" h="427">
                    <a:moveTo>
                      <a:pt x="282" y="0"/>
                    </a:moveTo>
                    <a:lnTo>
                      <a:pt x="252" y="0"/>
                    </a:lnTo>
                    <a:lnTo>
                      <a:pt x="0" y="361"/>
                    </a:lnTo>
                    <a:lnTo>
                      <a:pt x="0" y="427"/>
                    </a:lnTo>
                    <a:lnTo>
                      <a:pt x="305" y="5"/>
                    </a:lnTo>
                    <a:lnTo>
                      <a:pt x="282" y="0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31" name="Freeform 63">
                <a:extLst>
                  <a:ext uri="{FF2B5EF4-FFF2-40B4-BE49-F238E27FC236}">
                    <a16:creationId xmlns:a16="http://schemas.microsoft.com/office/drawing/2014/main" id="{3C35FBD7-E2D4-47B2-828E-A3AD1CBF522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481" y="1039"/>
                <a:ext cx="1277" cy="2686"/>
              </a:xfrm>
              <a:custGeom>
                <a:avLst/>
                <a:gdLst>
                  <a:gd name="T0" fmla="*/ 41 w 1277"/>
                  <a:gd name="T1" fmla="*/ 0 h 2686"/>
                  <a:gd name="T2" fmla="*/ 17 w 1277"/>
                  <a:gd name="T3" fmla="*/ 0 h 2686"/>
                  <a:gd name="T4" fmla="*/ 0 w 1277"/>
                  <a:gd name="T5" fmla="*/ 4 h 2686"/>
                  <a:gd name="T6" fmla="*/ 1277 w 1277"/>
                  <a:gd name="T7" fmla="*/ 2686 h 2686"/>
                  <a:gd name="T8" fmla="*/ 1277 w 1277"/>
                  <a:gd name="T9" fmla="*/ 2596 h 2686"/>
                  <a:gd name="T10" fmla="*/ 41 w 1277"/>
                  <a:gd name="T11" fmla="*/ 0 h 2686"/>
                  <a:gd name="T12" fmla="*/ 41 w 1277"/>
                  <a:gd name="T13" fmla="*/ 0 h 2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2686">
                    <a:moveTo>
                      <a:pt x="41" y="0"/>
                    </a:moveTo>
                    <a:lnTo>
                      <a:pt x="17" y="0"/>
                    </a:lnTo>
                    <a:lnTo>
                      <a:pt x="0" y="4"/>
                    </a:lnTo>
                    <a:lnTo>
                      <a:pt x="1277" y="2686"/>
                    </a:lnTo>
                    <a:lnTo>
                      <a:pt x="1277" y="2596"/>
                    </a:lnTo>
                    <a:lnTo>
                      <a:pt x="41" y="0"/>
                    </a:lnTo>
                    <a:lnTo>
                      <a:pt x="4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32" name="Freeform 64">
                <a:extLst>
                  <a:ext uri="{FF2B5EF4-FFF2-40B4-BE49-F238E27FC236}">
                    <a16:creationId xmlns:a16="http://schemas.microsoft.com/office/drawing/2014/main" id="{8655C262-6BD5-475A-882A-A79CB09E412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770" y="1039"/>
                <a:ext cx="988" cy="1730"/>
              </a:xfrm>
              <a:custGeom>
                <a:avLst/>
                <a:gdLst>
                  <a:gd name="T0" fmla="*/ 16 w 988"/>
                  <a:gd name="T1" fmla="*/ 0 h 1730"/>
                  <a:gd name="T2" fmla="*/ 0 w 988"/>
                  <a:gd name="T3" fmla="*/ 7 h 1730"/>
                  <a:gd name="T4" fmla="*/ 988 w 988"/>
                  <a:gd name="T5" fmla="*/ 1730 h 1730"/>
                  <a:gd name="T6" fmla="*/ 988 w 988"/>
                  <a:gd name="T7" fmla="*/ 1653 h 1730"/>
                  <a:gd name="T8" fmla="*/ 40 w 988"/>
                  <a:gd name="T9" fmla="*/ 0 h 1730"/>
                  <a:gd name="T10" fmla="*/ 16 w 988"/>
                  <a:gd name="T11" fmla="*/ 0 h 1730"/>
                  <a:gd name="T12" fmla="*/ 16 w 988"/>
                  <a:gd name="T13" fmla="*/ 0 h 17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88" h="1730">
                    <a:moveTo>
                      <a:pt x="16" y="0"/>
                    </a:moveTo>
                    <a:lnTo>
                      <a:pt x="0" y="7"/>
                    </a:lnTo>
                    <a:lnTo>
                      <a:pt x="988" y="1730"/>
                    </a:lnTo>
                    <a:lnTo>
                      <a:pt x="988" y="1653"/>
                    </a:ln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33" name="Freeform 65">
                <a:extLst>
                  <a:ext uri="{FF2B5EF4-FFF2-40B4-BE49-F238E27FC236}">
                    <a16:creationId xmlns:a16="http://schemas.microsoft.com/office/drawing/2014/main" id="{DA4FB8BE-7AEF-47EB-98BA-B1E08CA3B4B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088" y="1039"/>
                <a:ext cx="670" cy="997"/>
              </a:xfrm>
              <a:custGeom>
                <a:avLst/>
                <a:gdLst>
                  <a:gd name="T0" fmla="*/ 22 w 670"/>
                  <a:gd name="T1" fmla="*/ 0 h 997"/>
                  <a:gd name="T2" fmla="*/ 0 w 670"/>
                  <a:gd name="T3" fmla="*/ 4 h 997"/>
                  <a:gd name="T4" fmla="*/ 670 w 670"/>
                  <a:gd name="T5" fmla="*/ 997 h 997"/>
                  <a:gd name="T6" fmla="*/ 670 w 670"/>
                  <a:gd name="T7" fmla="*/ 925 h 997"/>
                  <a:gd name="T8" fmla="*/ 46 w 670"/>
                  <a:gd name="T9" fmla="*/ 0 h 997"/>
                  <a:gd name="T10" fmla="*/ 22 w 670"/>
                  <a:gd name="T11" fmla="*/ 0 h 997"/>
                  <a:gd name="T12" fmla="*/ 22 w 670"/>
                  <a:gd name="T13" fmla="*/ 0 h 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0" h="997">
                    <a:moveTo>
                      <a:pt x="22" y="0"/>
                    </a:moveTo>
                    <a:lnTo>
                      <a:pt x="0" y="4"/>
                    </a:lnTo>
                    <a:lnTo>
                      <a:pt x="670" y="997"/>
                    </a:lnTo>
                    <a:lnTo>
                      <a:pt x="670" y="92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34" name="Freeform 66">
                <a:extLst>
                  <a:ext uri="{FF2B5EF4-FFF2-40B4-BE49-F238E27FC236}">
                    <a16:creationId xmlns:a16="http://schemas.microsoft.com/office/drawing/2014/main" id="{4528ADE1-76AF-48B7-B653-E831A8FD027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412" y="1039"/>
                <a:ext cx="346" cy="487"/>
              </a:xfrm>
              <a:custGeom>
                <a:avLst/>
                <a:gdLst>
                  <a:gd name="T0" fmla="*/ 22 w 346"/>
                  <a:gd name="T1" fmla="*/ 0 h 487"/>
                  <a:gd name="T2" fmla="*/ 0 w 346"/>
                  <a:gd name="T3" fmla="*/ 7 h 487"/>
                  <a:gd name="T4" fmla="*/ 346 w 346"/>
                  <a:gd name="T5" fmla="*/ 487 h 487"/>
                  <a:gd name="T6" fmla="*/ 346 w 346"/>
                  <a:gd name="T7" fmla="*/ 415 h 487"/>
                  <a:gd name="T8" fmla="*/ 46 w 346"/>
                  <a:gd name="T9" fmla="*/ 0 h 487"/>
                  <a:gd name="T10" fmla="*/ 22 w 346"/>
                  <a:gd name="T11" fmla="*/ 0 h 487"/>
                  <a:gd name="T12" fmla="*/ 22 w 346"/>
                  <a:gd name="T13" fmla="*/ 0 h 4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6" h="487">
                    <a:moveTo>
                      <a:pt x="22" y="0"/>
                    </a:moveTo>
                    <a:lnTo>
                      <a:pt x="0" y="7"/>
                    </a:lnTo>
                    <a:lnTo>
                      <a:pt x="346" y="487"/>
                    </a:lnTo>
                    <a:lnTo>
                      <a:pt x="346" y="41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7235" name="Rectangle 67">
            <a:extLst>
              <a:ext uri="{FF2B5EF4-FFF2-40B4-BE49-F238E27FC236}">
                <a16:creationId xmlns:a16="http://schemas.microsoft.com/office/drawing/2014/main" id="{A7B3D10F-10E0-48A8-8646-188D62E192DF}"/>
              </a:ext>
            </a:extLst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455613" y="1920875"/>
            <a:ext cx="8226425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7236" name="Rectangle 68">
            <a:extLst>
              <a:ext uri="{FF2B5EF4-FFF2-40B4-BE49-F238E27FC236}">
                <a16:creationId xmlns:a16="http://schemas.microsoft.com/office/drawing/2014/main" id="{4FD1E946-77B9-463F-9509-C847B8860150}"/>
              </a:ext>
            </a:extLst>
          </p:cNvPr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7237" name="Rectangle 69">
            <a:extLst>
              <a:ext uri="{FF2B5EF4-FFF2-40B4-BE49-F238E27FC236}">
                <a16:creationId xmlns:a16="http://schemas.microsoft.com/office/drawing/2014/main" id="{BC407856-6BB1-4D7D-B930-7E271307CE90}"/>
              </a:ext>
            </a:extLst>
          </p:cNvPr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238" name="Rectangle 70">
            <a:extLst>
              <a:ext uri="{FF2B5EF4-FFF2-40B4-BE49-F238E27FC236}">
                <a16:creationId xmlns:a16="http://schemas.microsoft.com/office/drawing/2014/main" id="{80BD83A0-C8FE-4B0B-8BC0-BE1350D92B0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239" name="Rectangle 71">
            <a:extLst>
              <a:ext uri="{FF2B5EF4-FFF2-40B4-BE49-F238E27FC236}">
                <a16:creationId xmlns:a16="http://schemas.microsoft.com/office/drawing/2014/main" id="{04355ECA-8472-478F-8B41-EEE85E113A5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FCD270E3-60DD-4C8E-9330-E04001E0FEB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D24FB-17AD-4064-9B71-1B0D6E47C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0F62AB-246A-4758-8FE3-ED35C13BA1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6314B1-45CD-4AAF-ACD8-A16255B64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04CB09-9669-478A-9FAC-CB2CA3764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233B12-D3F4-4EA7-8457-95481E413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8C3EBF-E2C7-4147-9DEB-AD13F58C1F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159374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50297F-34E8-45BA-9999-EC29096A09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6225" y="273050"/>
            <a:ext cx="2055813" cy="58229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D11778-C8CF-4246-8227-A8B9BB79B1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5613" y="273050"/>
            <a:ext cx="6018212" cy="58229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4C509E-4885-48F3-B0A4-E23E409FC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BF9BCB-2D9D-477C-A3EA-D22C114BE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9CFB84-6917-4E6F-A728-B8EEEAD0E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4FD96F-C6AF-4A33-9E75-64D3347838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4865226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8443736D-9ED0-4B27-9769-82B1004B72B6}"/>
              </a:ext>
            </a:extLst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59ACEBF0-B30D-44AD-B2AE-34D5BDF42B85}"/>
              </a:ext>
            </a:extLst>
          </p:cNvPr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17412" name="Freeform 4">
            <a:extLst>
              <a:ext uri="{FF2B5EF4-FFF2-40B4-BE49-F238E27FC236}">
                <a16:creationId xmlns:a16="http://schemas.microsoft.com/office/drawing/2014/main" id="{72B17F47-5D0F-48F6-A290-4FE67715C385}"/>
              </a:ext>
            </a:extLst>
          </p:cNvPr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3" name="Rectangle 5">
            <a:extLst>
              <a:ext uri="{FF2B5EF4-FFF2-40B4-BE49-F238E27FC236}">
                <a16:creationId xmlns:a16="http://schemas.microsoft.com/office/drawing/2014/main" id="{45A4E507-A64F-4896-B824-1E534BCE1E4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7414" name="Rectangle 6">
            <a:extLst>
              <a:ext uri="{FF2B5EF4-FFF2-40B4-BE49-F238E27FC236}">
                <a16:creationId xmlns:a16="http://schemas.microsoft.com/office/drawing/2014/main" id="{A7E4B142-1893-49E7-8A06-C8ABC94E712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4F1651B3-07FF-45CF-A7CD-3F3027806D82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7415" name="Rectangle 7">
            <a:extLst>
              <a:ext uri="{FF2B5EF4-FFF2-40B4-BE49-F238E27FC236}">
                <a16:creationId xmlns:a16="http://schemas.microsoft.com/office/drawing/2014/main" id="{72F19E8F-63B6-47CE-AA2E-90116A97941B}"/>
              </a:ext>
            </a:extLst>
          </p:cNvPr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71061-664A-41CC-8B19-A2FF964F2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7B2C4E-6AF0-4E3A-8E1B-648C30A57F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33826A-8905-4B31-92B0-56D074B78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D8938-E07B-463D-8ABA-FA493DC8C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2A58F4-90E6-4C0F-9482-D7714D19A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F452F-12C2-434C-84BD-3317BA8C0A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9710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859DF-8304-4EE8-BA95-E7A9BE9A1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0494C0-8818-408F-A880-505A18BAE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4CAD3A-52FD-4C14-8EBE-53862A3B2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D7FFDF-65BF-42DC-B4BB-BDB38ACF9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EA0F9-57D9-4C62-8420-B960B58BB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D756F5-F750-44A1-A96B-22BE85209D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34009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D437B-8897-4171-9104-0BB7FE62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670A19-B9FE-4661-858E-2D4BBCF048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6B9419-E0BD-409B-AA07-866C91400B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5DB693-FD11-4DC1-912F-EA3F86CD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EE8F64-F08E-4EFB-B012-BE4A27357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72B474-6163-427C-A045-68FC8E6D3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BB7085-98C2-42F3-8548-F588D7C1DD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89056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D6082-AF33-4492-A195-4FCC9CF62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D35928-119E-42F8-8050-C458DD03E8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8F98B5-1DD9-44BD-BC91-7801118B8A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1085C1-0893-434A-8E05-CE26390726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6A54F6-DF84-434E-AB3D-92F12B037D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BF9BAC-5772-48C4-8D80-C319AB3BF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E60436-7EC2-45B6-A108-1AB576F9E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F80212-0DD7-49B7-BB21-B66E99DC6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B39ECE-83E4-4E57-8F34-2BC5318BBD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08205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668EA-67BB-43F4-BDF1-8B25C9B14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E65007-7F20-4DFB-8339-63B162618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B987D2-A235-45E8-B8E0-640843B5F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4E3D7B-761E-4153-8746-7299B026C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FB192C-8566-4A7A-BCCD-CBF3066F76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8341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BFAE12-917E-44F4-AF18-486E528A0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A4CD63-7254-4EF8-90D8-4671DD9AB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DC7D64-5706-4157-9A0D-ACA34A3D1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4ECEA1-4A6D-4BFA-AC26-1999E5BBED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03547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0526B-468D-4A87-9663-7005E0FBC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E989F7-53AA-4047-90E2-84A2B4E2A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A9C017-65D9-4A38-A46D-9496753847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53F95C-044A-4C36-B6F2-A7486DA3A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5A0B3B-B74D-4342-8A73-813E8F20E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05F162-7DEE-4E98-9793-3171629D9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A87F54-790C-4A11-81AB-BF66AA1AAE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8191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0464D-9423-4F51-8622-4B889BCE8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460A4D-2DC3-4CDF-BFE1-8A645C2417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DE9361-FEE9-4DB7-BF94-F67AF11A6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25200E-D444-42E7-946B-DACDCC4E1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B9603-D9B3-430F-BDDB-AA0BAA0F8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52F000-353B-4949-9A90-5FCC54C6FA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0607559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C83FD-9ABE-486F-A614-3CFF2F2AB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DE07B8-B104-4726-BFC9-C3E9D8A1A5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9861F1-825D-4149-B79A-212E25DCD7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94ACAB-4644-485E-8815-88BD32B59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D1B487-0CF7-4A20-AAEA-FD132520E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0BDB8C-8948-43B8-9C4C-EBDFCA528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4DB17F-FD8D-492F-A920-A72F19D4B6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61643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53F9A-BD27-4E80-A3EC-C249B61A4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BAF16F-85E0-41CF-8327-3F4E47BBEC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589A3A-A058-4F69-961A-DA5A37042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74A027-DBAE-4C49-B3F3-982FF02E0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E075DC-11E9-4388-86B4-7325B42B2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FE9BC2-D388-4CDD-ACF6-AE67725C73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77213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3E25CF-2F11-4D1C-8DC5-8868C2A87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65F6B7-F0FE-4371-B46F-EE7E54439B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640AFE-D612-4796-A571-21BCD184A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30F260-1C70-4A1F-B7A0-3D92D955D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8D5B12-56DA-4337-8D26-C6A3912A6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018984-C45A-44A0-B834-0D3DBDAA5F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4834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44322-04EE-40A8-9EBA-081D9CC39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2B5E8D-4179-446B-891E-A526FC0FA9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FDA81C-C019-4407-9AE1-B177E9DE5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E49D81-E7E2-4030-83A4-05EA0DAA5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DC8ECE-F86A-4649-8C26-2AC475046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BFAAA7-7C84-4EA0-92DE-7B254D4D2B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790427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20038-083F-4334-A6EE-0490AC7B4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CB5923-4751-4451-AAF1-4A0D227031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5613" y="1598613"/>
            <a:ext cx="4037012" cy="44973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81B8A3-E523-4AA5-8BEE-DF5783EF7A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5025" y="1598613"/>
            <a:ext cx="4037013" cy="44973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AC14D1-67C2-48C7-BF7D-4C38BFFF0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715DA8-2D0F-4BE6-B92F-DD3CCF980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5E29FD-00EB-42AF-8644-E7076402D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F9D962-59BF-4804-96EE-D003271381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316113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CE331-F8B6-4B10-A516-EF0976488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EB3672-B498-49C3-9961-2D8BA2C154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A6D151-640F-47CA-AD59-A356A6FD5F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630784-0004-409D-BB64-1AA143E4F6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B93CB2-74A7-4EF2-9CA9-0AED2CBF12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76079D-8376-4331-8CAB-1799F09D8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0E8246-63B9-46A6-9166-899E7C1AB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E5D8A5-9634-4A16-A4F7-737102EE0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C000C5-1C39-4368-8457-07F56A80D2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512666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21451-1F1A-4DF9-A714-A289058B1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1A4367-4A14-4345-B03C-1BE769DBF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CCE15-DB24-4A05-BEC2-20A1DC648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00314B-AA12-4F46-8CF7-8D22771D4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9A9D0D-CB45-4482-91F8-AC768CEF0D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6203861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03311C-EB0F-4B6D-9C80-6A8B852FF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68C34D-F56A-4451-A430-31E058028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F53EC3-6C46-449B-8153-250FE1330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1A491A-D5D5-4A91-9317-FCE893FA03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939360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4A722-23AD-4EF2-87F6-DEE450296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FE809-722D-42C6-BDD9-63B273DE2F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38067C-7C94-435E-AB50-4F8189653B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AB53FA-933F-4CD8-A9DA-7CC837F41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F701E8-A495-424E-97EE-03997C6F9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42ADC3-CE24-4FF8-ACAA-D9A98D71B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DE3D6D-40BE-4AC9-A13D-AE05713AB3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094841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11562-3F2A-4C39-9F83-866C7D2E2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A3EAE-AA82-45A4-B5BD-1792502498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343D82-A43A-4D87-A4E9-EFE5BFB669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00045A-5D62-492F-9C6D-325EC7AD1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79510F-BC97-423F-9894-A67B9275C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F6DAF3-2F9F-4316-B570-AB429BF3C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BC1D16-EE7A-4162-8279-69927B02D1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714806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20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2">
            <a:extLst>
              <a:ext uri="{FF2B5EF4-FFF2-40B4-BE49-F238E27FC236}">
                <a16:creationId xmlns:a16="http://schemas.microsoft.com/office/drawing/2014/main" id="{8513A7B7-AE1B-453E-A3F7-3956EA44C638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2413" cy="6856413"/>
            <a:chOff x="0" y="0"/>
            <a:chExt cx="5759" cy="4319"/>
          </a:xfrm>
        </p:grpSpPr>
        <p:sp>
          <p:nvSpPr>
            <p:cNvPr id="6147" name="Freeform 3">
              <a:extLst>
                <a:ext uri="{FF2B5EF4-FFF2-40B4-BE49-F238E27FC236}">
                  <a16:creationId xmlns:a16="http://schemas.microsoft.com/office/drawing/2014/main" id="{54BFF2AA-87A9-45F6-B697-7B9DF73F91B0}"/>
                </a:ext>
              </a:extLst>
            </p:cNvPr>
            <p:cNvSpPr>
              <a:spLocks/>
            </p:cNvSpPr>
            <p:nvPr userDrawn="1"/>
          </p:nvSpPr>
          <p:spPr bwMode="hidden">
            <a:xfrm>
              <a:off x="0" y="0"/>
              <a:ext cx="5758" cy="1043"/>
            </a:xfrm>
            <a:custGeom>
              <a:avLst/>
              <a:gdLst>
                <a:gd name="T0" fmla="*/ 5740 w 5740"/>
                <a:gd name="T1" fmla="*/ 1043 h 1043"/>
                <a:gd name="T2" fmla="*/ 0 w 5740"/>
                <a:gd name="T3" fmla="*/ 1043 h 1043"/>
                <a:gd name="T4" fmla="*/ 0 w 5740"/>
                <a:gd name="T5" fmla="*/ 0 h 1043"/>
                <a:gd name="T6" fmla="*/ 5740 w 5740"/>
                <a:gd name="T7" fmla="*/ 0 h 1043"/>
                <a:gd name="T8" fmla="*/ 5740 w 5740"/>
                <a:gd name="T9" fmla="*/ 1043 h 1043"/>
                <a:gd name="T10" fmla="*/ 5740 w 5740"/>
                <a:gd name="T11" fmla="*/ 1043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043">
                  <a:moveTo>
                    <a:pt x="5740" y="1043"/>
                  </a:moveTo>
                  <a:lnTo>
                    <a:pt x="0" y="1043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1043"/>
                  </a:lnTo>
                  <a:lnTo>
                    <a:pt x="574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148" name="Group 4">
              <a:extLst>
                <a:ext uri="{FF2B5EF4-FFF2-40B4-BE49-F238E27FC236}">
                  <a16:creationId xmlns:a16="http://schemas.microsoft.com/office/drawing/2014/main" id="{7B93B8F8-4A4C-44E6-B811-5186C4127D26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0" y="0"/>
              <a:ext cx="5759" cy="4319"/>
              <a:chOff x="0" y="0"/>
              <a:chExt cx="5759" cy="4319"/>
            </a:xfrm>
          </p:grpSpPr>
          <p:sp>
            <p:nvSpPr>
              <p:cNvPr id="6149" name="Freeform 5">
                <a:extLst>
                  <a:ext uri="{FF2B5EF4-FFF2-40B4-BE49-F238E27FC236}">
                    <a16:creationId xmlns:a16="http://schemas.microsoft.com/office/drawing/2014/main" id="{F21E4022-951A-4E35-A926-7FC0CC1ADDE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" y="1040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0" name="Freeform 6">
                <a:extLst>
                  <a:ext uri="{FF2B5EF4-FFF2-40B4-BE49-F238E27FC236}">
                    <a16:creationId xmlns:a16="http://schemas.microsoft.com/office/drawing/2014/main" id="{743FFEAD-BF8D-40F6-AA62-C544E61CC0A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3988"/>
                <a:ext cx="5758" cy="42"/>
              </a:xfrm>
              <a:custGeom>
                <a:avLst/>
                <a:gdLst>
                  <a:gd name="T0" fmla="*/ 0 w 5740"/>
                  <a:gd name="T1" fmla="*/ 42 h 42"/>
                  <a:gd name="T2" fmla="*/ 5740 w 5740"/>
                  <a:gd name="T3" fmla="*/ 42 h 42"/>
                  <a:gd name="T4" fmla="*/ 5740 w 5740"/>
                  <a:gd name="T5" fmla="*/ 0 h 42"/>
                  <a:gd name="T6" fmla="*/ 0 w 5740"/>
                  <a:gd name="T7" fmla="*/ 0 h 42"/>
                  <a:gd name="T8" fmla="*/ 0 w 5740"/>
                  <a:gd name="T9" fmla="*/ 42 h 42"/>
                  <a:gd name="T10" fmla="*/ 0 w 5740"/>
                  <a:gd name="T11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42">
                    <a:moveTo>
                      <a:pt x="0" y="42"/>
                    </a:moveTo>
                    <a:lnTo>
                      <a:pt x="5740" y="42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0" y="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1" name="Freeform 7">
                <a:extLst>
                  <a:ext uri="{FF2B5EF4-FFF2-40B4-BE49-F238E27FC236}">
                    <a16:creationId xmlns:a16="http://schemas.microsoft.com/office/drawing/2014/main" id="{6C321CA6-6F3F-43D4-AA72-F134E48E946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3665"/>
                <a:ext cx="5758" cy="30"/>
              </a:xfrm>
              <a:custGeom>
                <a:avLst/>
                <a:gdLst>
                  <a:gd name="T0" fmla="*/ 0 w 5740"/>
                  <a:gd name="T1" fmla="*/ 30 h 30"/>
                  <a:gd name="T2" fmla="*/ 5740 w 5740"/>
                  <a:gd name="T3" fmla="*/ 30 h 30"/>
                  <a:gd name="T4" fmla="*/ 5740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2" name="Freeform 8">
                <a:extLst>
                  <a:ext uri="{FF2B5EF4-FFF2-40B4-BE49-F238E27FC236}">
                    <a16:creationId xmlns:a16="http://schemas.microsoft.com/office/drawing/2014/main" id="{6B7584A8-895E-4562-B5F5-FA49FB540DF6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3364"/>
                <a:ext cx="5758" cy="30"/>
              </a:xfrm>
              <a:custGeom>
                <a:avLst/>
                <a:gdLst>
                  <a:gd name="T0" fmla="*/ 0 w 5740"/>
                  <a:gd name="T1" fmla="*/ 30 h 30"/>
                  <a:gd name="T2" fmla="*/ 5740 w 5740"/>
                  <a:gd name="T3" fmla="*/ 30 h 30"/>
                  <a:gd name="T4" fmla="*/ 5740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3" name="Freeform 9">
                <a:extLst>
                  <a:ext uri="{FF2B5EF4-FFF2-40B4-BE49-F238E27FC236}">
                    <a16:creationId xmlns:a16="http://schemas.microsoft.com/office/drawing/2014/main" id="{A8C0AF83-F59E-4EAB-801C-AE298F5B1B1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3105"/>
                <a:ext cx="5758" cy="31"/>
              </a:xfrm>
              <a:custGeom>
                <a:avLst/>
                <a:gdLst>
                  <a:gd name="T0" fmla="*/ 0 w 5740"/>
                  <a:gd name="T1" fmla="*/ 30 h 30"/>
                  <a:gd name="T2" fmla="*/ 5740 w 5740"/>
                  <a:gd name="T3" fmla="*/ 30 h 30"/>
                  <a:gd name="T4" fmla="*/ 5740 w 5740"/>
                  <a:gd name="T5" fmla="*/ 0 h 30"/>
                  <a:gd name="T6" fmla="*/ 0 w 5740"/>
                  <a:gd name="T7" fmla="*/ 0 h 30"/>
                  <a:gd name="T8" fmla="*/ 0 w 5740"/>
                  <a:gd name="T9" fmla="*/ 30 h 30"/>
                  <a:gd name="T10" fmla="*/ 0 w 5740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4" name="Freeform 10">
                <a:extLst>
                  <a:ext uri="{FF2B5EF4-FFF2-40B4-BE49-F238E27FC236}">
                    <a16:creationId xmlns:a16="http://schemas.microsoft.com/office/drawing/2014/main" id="{AC185AFC-701C-44E6-AF9B-981A43F02C5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2859"/>
                <a:ext cx="5758" cy="36"/>
              </a:xfrm>
              <a:custGeom>
                <a:avLst/>
                <a:gdLst>
                  <a:gd name="T0" fmla="*/ 5740 w 5740"/>
                  <a:gd name="T1" fmla="*/ 0 h 36"/>
                  <a:gd name="T2" fmla="*/ 0 w 5740"/>
                  <a:gd name="T3" fmla="*/ 0 h 36"/>
                  <a:gd name="T4" fmla="*/ 0 w 5740"/>
                  <a:gd name="T5" fmla="*/ 36 h 36"/>
                  <a:gd name="T6" fmla="*/ 5740 w 5740"/>
                  <a:gd name="T7" fmla="*/ 36 h 36"/>
                  <a:gd name="T8" fmla="*/ 5740 w 5740"/>
                  <a:gd name="T9" fmla="*/ 0 h 36"/>
                  <a:gd name="T10" fmla="*/ 5740 w 5740"/>
                  <a:gd name="T1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5" name="Freeform 11">
                <a:extLst>
                  <a:ext uri="{FF2B5EF4-FFF2-40B4-BE49-F238E27FC236}">
                    <a16:creationId xmlns:a16="http://schemas.microsoft.com/office/drawing/2014/main" id="{78D1FA28-1A6B-4A2B-B6E9-D37B183B6ED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2644"/>
                <a:ext cx="5758" cy="30"/>
              </a:xfrm>
              <a:custGeom>
                <a:avLst/>
                <a:gdLst>
                  <a:gd name="T0" fmla="*/ 5740 w 5740"/>
                  <a:gd name="T1" fmla="*/ 0 h 30"/>
                  <a:gd name="T2" fmla="*/ 0 w 5740"/>
                  <a:gd name="T3" fmla="*/ 0 h 30"/>
                  <a:gd name="T4" fmla="*/ 0 w 5740"/>
                  <a:gd name="T5" fmla="*/ 30 h 30"/>
                  <a:gd name="T6" fmla="*/ 5740 w 5740"/>
                  <a:gd name="T7" fmla="*/ 30 h 30"/>
                  <a:gd name="T8" fmla="*/ 5740 w 5740"/>
                  <a:gd name="T9" fmla="*/ 0 h 30"/>
                  <a:gd name="T10" fmla="*/ 5740 w 5740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6" name="Freeform 12">
                <a:extLst>
                  <a:ext uri="{FF2B5EF4-FFF2-40B4-BE49-F238E27FC236}">
                    <a16:creationId xmlns:a16="http://schemas.microsoft.com/office/drawing/2014/main" id="{4DAE7D78-658E-41E1-9DE1-200B3C3B172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2433"/>
                <a:ext cx="5758" cy="36"/>
              </a:xfrm>
              <a:custGeom>
                <a:avLst/>
                <a:gdLst>
                  <a:gd name="T0" fmla="*/ 5740 w 5740"/>
                  <a:gd name="T1" fmla="*/ 0 h 36"/>
                  <a:gd name="T2" fmla="*/ 0 w 5740"/>
                  <a:gd name="T3" fmla="*/ 0 h 36"/>
                  <a:gd name="T4" fmla="*/ 0 w 5740"/>
                  <a:gd name="T5" fmla="*/ 36 h 36"/>
                  <a:gd name="T6" fmla="*/ 5740 w 5740"/>
                  <a:gd name="T7" fmla="*/ 36 h 36"/>
                  <a:gd name="T8" fmla="*/ 5740 w 5740"/>
                  <a:gd name="T9" fmla="*/ 0 h 36"/>
                  <a:gd name="T10" fmla="*/ 5740 w 5740"/>
                  <a:gd name="T1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7" name="Freeform 13">
                <a:extLst>
                  <a:ext uri="{FF2B5EF4-FFF2-40B4-BE49-F238E27FC236}">
                    <a16:creationId xmlns:a16="http://schemas.microsoft.com/office/drawing/2014/main" id="{7E35049E-6C4B-476D-B6B7-10D3FBE316B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2259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8" name="Freeform 14">
                <a:extLst>
                  <a:ext uri="{FF2B5EF4-FFF2-40B4-BE49-F238E27FC236}">
                    <a16:creationId xmlns:a16="http://schemas.microsoft.com/office/drawing/2014/main" id="{AB7AA26B-B733-4BF6-9123-D733F7B93BC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2090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9" name="Freeform 15">
                <a:extLst>
                  <a:ext uri="{FF2B5EF4-FFF2-40B4-BE49-F238E27FC236}">
                    <a16:creationId xmlns:a16="http://schemas.microsoft.com/office/drawing/2014/main" id="{D0747F08-7869-4532-A2A7-C2AEC901F439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1928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0" name="Freeform 16">
                <a:extLst>
                  <a:ext uri="{FF2B5EF4-FFF2-40B4-BE49-F238E27FC236}">
                    <a16:creationId xmlns:a16="http://schemas.microsoft.com/office/drawing/2014/main" id="{F78647ED-FD9B-4BFB-BA89-EF8B9100513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1645"/>
                <a:ext cx="5758" cy="12"/>
              </a:xfrm>
              <a:custGeom>
                <a:avLst/>
                <a:gdLst>
                  <a:gd name="T0" fmla="*/ 5740 w 5740"/>
                  <a:gd name="T1" fmla="*/ 0 h 12"/>
                  <a:gd name="T2" fmla="*/ 0 w 5740"/>
                  <a:gd name="T3" fmla="*/ 0 h 12"/>
                  <a:gd name="T4" fmla="*/ 0 w 5740"/>
                  <a:gd name="T5" fmla="*/ 12 h 12"/>
                  <a:gd name="T6" fmla="*/ 5740 w 5740"/>
                  <a:gd name="T7" fmla="*/ 12 h 12"/>
                  <a:gd name="T8" fmla="*/ 5740 w 5740"/>
                  <a:gd name="T9" fmla="*/ 0 h 12"/>
                  <a:gd name="T10" fmla="*/ 5740 w 574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1" name="Freeform 17">
                <a:extLst>
                  <a:ext uri="{FF2B5EF4-FFF2-40B4-BE49-F238E27FC236}">
                    <a16:creationId xmlns:a16="http://schemas.microsoft.com/office/drawing/2014/main" id="{565D90C2-155A-4C0A-BC1F-4E706B8C2E66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1778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2" name="Freeform 18">
                <a:extLst>
                  <a:ext uri="{FF2B5EF4-FFF2-40B4-BE49-F238E27FC236}">
                    <a16:creationId xmlns:a16="http://schemas.microsoft.com/office/drawing/2014/main" id="{5F818F88-91C0-4BEA-A841-E31AADD870F9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1520"/>
                <a:ext cx="5758" cy="12"/>
              </a:xfrm>
              <a:custGeom>
                <a:avLst/>
                <a:gdLst>
                  <a:gd name="T0" fmla="*/ 5740 w 5740"/>
                  <a:gd name="T1" fmla="*/ 0 h 12"/>
                  <a:gd name="T2" fmla="*/ 0 w 5740"/>
                  <a:gd name="T3" fmla="*/ 0 h 12"/>
                  <a:gd name="T4" fmla="*/ 0 w 5740"/>
                  <a:gd name="T5" fmla="*/ 12 h 12"/>
                  <a:gd name="T6" fmla="*/ 5740 w 5740"/>
                  <a:gd name="T7" fmla="*/ 12 h 12"/>
                  <a:gd name="T8" fmla="*/ 5740 w 5740"/>
                  <a:gd name="T9" fmla="*/ 0 h 12"/>
                  <a:gd name="T10" fmla="*/ 5740 w 574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3" name="Freeform 19">
                <a:extLst>
                  <a:ext uri="{FF2B5EF4-FFF2-40B4-BE49-F238E27FC236}">
                    <a16:creationId xmlns:a16="http://schemas.microsoft.com/office/drawing/2014/main" id="{1377289D-E921-4C82-BFDC-D14E28DC923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1394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4" name="Freeform 20">
                <a:extLst>
                  <a:ext uri="{FF2B5EF4-FFF2-40B4-BE49-F238E27FC236}">
                    <a16:creationId xmlns:a16="http://schemas.microsoft.com/office/drawing/2014/main" id="{18FFCF53-2DE7-482F-8D92-9467BA9F1D29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1280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5" name="Freeform 21">
                <a:extLst>
                  <a:ext uri="{FF2B5EF4-FFF2-40B4-BE49-F238E27FC236}">
                    <a16:creationId xmlns:a16="http://schemas.microsoft.com/office/drawing/2014/main" id="{A52F4C6E-493A-45F4-A512-5FAB150C8D94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1177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6" name="Freeform 22">
                <a:extLst>
                  <a:ext uri="{FF2B5EF4-FFF2-40B4-BE49-F238E27FC236}">
                    <a16:creationId xmlns:a16="http://schemas.microsoft.com/office/drawing/2014/main" id="{6373981E-A15F-4D9F-8591-4A24F4D933A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24"/>
                <a:ext cx="5758" cy="30"/>
              </a:xfrm>
              <a:custGeom>
                <a:avLst/>
                <a:gdLst>
                  <a:gd name="T0" fmla="*/ 5740 w 5740"/>
                  <a:gd name="T1" fmla="*/ 0 h 30"/>
                  <a:gd name="T2" fmla="*/ 0 w 5740"/>
                  <a:gd name="T3" fmla="*/ 0 h 30"/>
                  <a:gd name="T4" fmla="*/ 0 w 5740"/>
                  <a:gd name="T5" fmla="*/ 30 h 30"/>
                  <a:gd name="T6" fmla="*/ 5740 w 5740"/>
                  <a:gd name="T7" fmla="*/ 30 h 30"/>
                  <a:gd name="T8" fmla="*/ 5740 w 5740"/>
                  <a:gd name="T9" fmla="*/ 0 h 30"/>
                  <a:gd name="T10" fmla="*/ 5740 w 5740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7" name="Freeform 23">
                <a:extLst>
                  <a:ext uri="{FF2B5EF4-FFF2-40B4-BE49-F238E27FC236}">
                    <a16:creationId xmlns:a16="http://schemas.microsoft.com/office/drawing/2014/main" id="{91C69032-397E-4E2C-86D7-180C6DA7F4A9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186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8" name="Freeform 24">
                <a:extLst>
                  <a:ext uri="{FF2B5EF4-FFF2-40B4-BE49-F238E27FC236}">
                    <a16:creationId xmlns:a16="http://schemas.microsoft.com/office/drawing/2014/main" id="{57E0A76F-596A-4D76-B98F-B817811C34A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475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9" name="Freeform 25">
                <a:extLst>
                  <a:ext uri="{FF2B5EF4-FFF2-40B4-BE49-F238E27FC236}">
                    <a16:creationId xmlns:a16="http://schemas.microsoft.com/office/drawing/2014/main" id="{32172F31-91DF-47B3-81FA-979E930A4F61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337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70" name="Freeform 26">
                <a:extLst>
                  <a:ext uri="{FF2B5EF4-FFF2-40B4-BE49-F238E27FC236}">
                    <a16:creationId xmlns:a16="http://schemas.microsoft.com/office/drawing/2014/main" id="{00090B0B-8D65-4951-A9CC-FB4B32BB1729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600"/>
                <a:ext cx="5758" cy="24"/>
              </a:xfrm>
              <a:custGeom>
                <a:avLst/>
                <a:gdLst>
                  <a:gd name="T0" fmla="*/ 5740 w 5740"/>
                  <a:gd name="T1" fmla="*/ 0 h 24"/>
                  <a:gd name="T2" fmla="*/ 0 w 5740"/>
                  <a:gd name="T3" fmla="*/ 0 h 24"/>
                  <a:gd name="T4" fmla="*/ 0 w 5740"/>
                  <a:gd name="T5" fmla="*/ 24 h 24"/>
                  <a:gd name="T6" fmla="*/ 5740 w 5740"/>
                  <a:gd name="T7" fmla="*/ 24 h 24"/>
                  <a:gd name="T8" fmla="*/ 5740 w 5740"/>
                  <a:gd name="T9" fmla="*/ 0 h 24"/>
                  <a:gd name="T10" fmla="*/ 5740 w 574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71" name="Freeform 27">
                <a:extLst>
                  <a:ext uri="{FF2B5EF4-FFF2-40B4-BE49-F238E27FC236}">
                    <a16:creationId xmlns:a16="http://schemas.microsoft.com/office/drawing/2014/main" id="{01DEAB58-F2F6-4EA9-ADFE-31573FE9DA6B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727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72" name="Freeform 28">
                <a:extLst>
                  <a:ext uri="{FF2B5EF4-FFF2-40B4-BE49-F238E27FC236}">
                    <a16:creationId xmlns:a16="http://schemas.microsoft.com/office/drawing/2014/main" id="{091CA8E1-21D4-4EA3-98E5-2202091ADDD9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841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73" name="Freeform 29">
                <a:extLst>
                  <a:ext uri="{FF2B5EF4-FFF2-40B4-BE49-F238E27FC236}">
                    <a16:creationId xmlns:a16="http://schemas.microsoft.com/office/drawing/2014/main" id="{F05AC428-4E16-4814-B01B-9FE5B5D5AF3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943"/>
                <a:ext cx="5758" cy="18"/>
              </a:xfrm>
              <a:custGeom>
                <a:avLst/>
                <a:gdLst>
                  <a:gd name="T0" fmla="*/ 5740 w 5740"/>
                  <a:gd name="T1" fmla="*/ 0 h 18"/>
                  <a:gd name="T2" fmla="*/ 0 w 5740"/>
                  <a:gd name="T3" fmla="*/ 0 h 18"/>
                  <a:gd name="T4" fmla="*/ 0 w 5740"/>
                  <a:gd name="T5" fmla="*/ 18 h 18"/>
                  <a:gd name="T6" fmla="*/ 5740 w 5740"/>
                  <a:gd name="T7" fmla="*/ 18 h 18"/>
                  <a:gd name="T8" fmla="*/ 5740 w 5740"/>
                  <a:gd name="T9" fmla="*/ 0 h 18"/>
                  <a:gd name="T10" fmla="*/ 5740 w 574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6174" name="Group 30">
                <a:extLst>
                  <a:ext uri="{FF2B5EF4-FFF2-40B4-BE49-F238E27FC236}">
                    <a16:creationId xmlns:a16="http://schemas.microsoft.com/office/drawing/2014/main" id="{3C5EF8A0-9D03-499C-A2F3-E13790DE64FB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0" y="0"/>
                <a:ext cx="5758" cy="1045"/>
                <a:chOff x="0" y="0"/>
                <a:chExt cx="5758" cy="1045"/>
              </a:xfrm>
            </p:grpSpPr>
            <p:sp>
              <p:nvSpPr>
                <p:cNvPr id="6175" name="Freeform 31">
                  <a:extLst>
                    <a:ext uri="{FF2B5EF4-FFF2-40B4-BE49-F238E27FC236}">
                      <a16:creationId xmlns:a16="http://schemas.microsoft.com/office/drawing/2014/main" id="{7011C6BC-E8D4-44BF-9571-0698063A52FD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2849" y="0"/>
                  <a:ext cx="42" cy="1045"/>
                </a:xfrm>
                <a:custGeom>
                  <a:avLst/>
                  <a:gdLst>
                    <a:gd name="T0" fmla="*/ 18 w 42"/>
                    <a:gd name="T1" fmla="*/ 1043 h 1043"/>
                    <a:gd name="T2" fmla="*/ 42 w 42"/>
                    <a:gd name="T3" fmla="*/ 1043 h 1043"/>
                    <a:gd name="T4" fmla="*/ 42 w 42"/>
                    <a:gd name="T5" fmla="*/ 0 h 1043"/>
                    <a:gd name="T6" fmla="*/ 0 w 42"/>
                    <a:gd name="T7" fmla="*/ 0 h 1043"/>
                    <a:gd name="T8" fmla="*/ 0 w 42"/>
                    <a:gd name="T9" fmla="*/ 1043 h 1043"/>
                    <a:gd name="T10" fmla="*/ 18 w 42"/>
                    <a:gd name="T11" fmla="*/ 1043 h 1043"/>
                    <a:gd name="T12" fmla="*/ 18 w 42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76" name="Freeform 32">
                  <a:extLst>
                    <a:ext uri="{FF2B5EF4-FFF2-40B4-BE49-F238E27FC236}">
                      <a16:creationId xmlns:a16="http://schemas.microsoft.com/office/drawing/2014/main" id="{CF7C155B-1758-4F43-BD42-29F4F0ED23F6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2400" y="0"/>
                  <a:ext cx="155" cy="1045"/>
                </a:xfrm>
                <a:custGeom>
                  <a:avLst/>
                  <a:gdLst>
                    <a:gd name="T0" fmla="*/ 131 w 155"/>
                    <a:gd name="T1" fmla="*/ 1043 h 1043"/>
                    <a:gd name="T2" fmla="*/ 155 w 155"/>
                    <a:gd name="T3" fmla="*/ 1043 h 1043"/>
                    <a:gd name="T4" fmla="*/ 42 w 155"/>
                    <a:gd name="T5" fmla="*/ 0 h 1043"/>
                    <a:gd name="T6" fmla="*/ 0 w 155"/>
                    <a:gd name="T7" fmla="*/ 0 h 1043"/>
                    <a:gd name="T8" fmla="*/ 113 w 155"/>
                    <a:gd name="T9" fmla="*/ 1043 h 1043"/>
                    <a:gd name="T10" fmla="*/ 131 w 155"/>
                    <a:gd name="T11" fmla="*/ 1043 h 1043"/>
                    <a:gd name="T12" fmla="*/ 131 w 155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5" h="1043">
                      <a:moveTo>
                        <a:pt x="131" y="1043"/>
                      </a:moveTo>
                      <a:lnTo>
                        <a:pt x="155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113" y="1043"/>
                      </a:lnTo>
                      <a:lnTo>
                        <a:pt x="131" y="1043"/>
                      </a:lnTo>
                      <a:lnTo>
                        <a:pt x="13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77" name="Freeform 33">
                  <a:extLst>
                    <a:ext uri="{FF2B5EF4-FFF2-40B4-BE49-F238E27FC236}">
                      <a16:creationId xmlns:a16="http://schemas.microsoft.com/office/drawing/2014/main" id="{77BE3C39-77E6-4513-87EC-2179075BCDC0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1967" y="0"/>
                  <a:ext cx="240" cy="1045"/>
                </a:xfrm>
                <a:custGeom>
                  <a:avLst/>
                  <a:gdLst>
                    <a:gd name="T0" fmla="*/ 221 w 239"/>
                    <a:gd name="T1" fmla="*/ 1043 h 1043"/>
                    <a:gd name="T2" fmla="*/ 239 w 239"/>
                    <a:gd name="T3" fmla="*/ 1043 h 1043"/>
                    <a:gd name="T4" fmla="*/ 36 w 239"/>
                    <a:gd name="T5" fmla="*/ 0 h 1043"/>
                    <a:gd name="T6" fmla="*/ 0 w 239"/>
                    <a:gd name="T7" fmla="*/ 0 h 1043"/>
                    <a:gd name="T8" fmla="*/ 203 w 239"/>
                    <a:gd name="T9" fmla="*/ 1043 h 1043"/>
                    <a:gd name="T10" fmla="*/ 221 w 239"/>
                    <a:gd name="T11" fmla="*/ 1043 h 1043"/>
                    <a:gd name="T12" fmla="*/ 221 w 23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9" h="1043">
                      <a:moveTo>
                        <a:pt x="221" y="1043"/>
                      </a:moveTo>
                      <a:lnTo>
                        <a:pt x="239" y="1043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203" y="1043"/>
                      </a:lnTo>
                      <a:lnTo>
                        <a:pt x="221" y="1043"/>
                      </a:lnTo>
                      <a:lnTo>
                        <a:pt x="22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78" name="Freeform 34">
                  <a:extLst>
                    <a:ext uri="{FF2B5EF4-FFF2-40B4-BE49-F238E27FC236}">
                      <a16:creationId xmlns:a16="http://schemas.microsoft.com/office/drawing/2014/main" id="{08FEF50A-BFF0-42D5-BA8F-0141242E6753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1554" y="0"/>
                  <a:ext cx="353" cy="1045"/>
                </a:xfrm>
                <a:custGeom>
                  <a:avLst/>
                  <a:gdLst>
                    <a:gd name="T0" fmla="*/ 334 w 352"/>
                    <a:gd name="T1" fmla="*/ 1043 h 1043"/>
                    <a:gd name="T2" fmla="*/ 352 w 352"/>
                    <a:gd name="T3" fmla="*/ 1043 h 1043"/>
                    <a:gd name="T4" fmla="*/ 41 w 352"/>
                    <a:gd name="T5" fmla="*/ 0 h 1043"/>
                    <a:gd name="T6" fmla="*/ 0 w 352"/>
                    <a:gd name="T7" fmla="*/ 0 h 1043"/>
                    <a:gd name="T8" fmla="*/ 311 w 352"/>
                    <a:gd name="T9" fmla="*/ 1043 h 1043"/>
                    <a:gd name="T10" fmla="*/ 334 w 352"/>
                    <a:gd name="T11" fmla="*/ 1043 h 1043"/>
                    <a:gd name="T12" fmla="*/ 334 w 352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52" h="1043">
                      <a:moveTo>
                        <a:pt x="334" y="1043"/>
                      </a:moveTo>
                      <a:lnTo>
                        <a:pt x="352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311" y="1043"/>
                      </a:lnTo>
                      <a:lnTo>
                        <a:pt x="334" y="1043"/>
                      </a:lnTo>
                      <a:lnTo>
                        <a:pt x="33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79" name="Freeform 35">
                  <a:extLst>
                    <a:ext uri="{FF2B5EF4-FFF2-40B4-BE49-F238E27FC236}">
                      <a16:creationId xmlns:a16="http://schemas.microsoft.com/office/drawing/2014/main" id="{68A245FD-28E9-40D9-BD86-EEADBBA1E42B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1134" y="0"/>
                  <a:ext cx="450" cy="1045"/>
                </a:xfrm>
                <a:custGeom>
                  <a:avLst/>
                  <a:gdLst>
                    <a:gd name="T0" fmla="*/ 425 w 449"/>
                    <a:gd name="T1" fmla="*/ 1043 h 1043"/>
                    <a:gd name="T2" fmla="*/ 449 w 449"/>
                    <a:gd name="T3" fmla="*/ 1043 h 1043"/>
                    <a:gd name="T4" fmla="*/ 42 w 449"/>
                    <a:gd name="T5" fmla="*/ 0 h 1043"/>
                    <a:gd name="T6" fmla="*/ 0 w 449"/>
                    <a:gd name="T7" fmla="*/ 0 h 1043"/>
                    <a:gd name="T8" fmla="*/ 407 w 449"/>
                    <a:gd name="T9" fmla="*/ 1043 h 1043"/>
                    <a:gd name="T10" fmla="*/ 425 w 449"/>
                    <a:gd name="T11" fmla="*/ 1043 h 1043"/>
                    <a:gd name="T12" fmla="*/ 425 w 44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9" h="1043">
                      <a:moveTo>
                        <a:pt x="425" y="1043"/>
                      </a:moveTo>
                      <a:lnTo>
                        <a:pt x="449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407" y="1043"/>
                      </a:lnTo>
                      <a:lnTo>
                        <a:pt x="425" y="1043"/>
                      </a:lnTo>
                      <a:lnTo>
                        <a:pt x="425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80" name="Freeform 36">
                  <a:extLst>
                    <a:ext uri="{FF2B5EF4-FFF2-40B4-BE49-F238E27FC236}">
                      <a16:creationId xmlns:a16="http://schemas.microsoft.com/office/drawing/2014/main" id="{1455F2F0-63F1-4CA2-BA55-1EEFB55894EF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714" y="0"/>
                  <a:ext cx="540" cy="1045"/>
                </a:xfrm>
                <a:custGeom>
                  <a:avLst/>
                  <a:gdLst>
                    <a:gd name="T0" fmla="*/ 520 w 538"/>
                    <a:gd name="T1" fmla="*/ 1043 h 1043"/>
                    <a:gd name="T2" fmla="*/ 538 w 538"/>
                    <a:gd name="T3" fmla="*/ 1043 h 1043"/>
                    <a:gd name="T4" fmla="*/ 41 w 538"/>
                    <a:gd name="T5" fmla="*/ 0 h 1043"/>
                    <a:gd name="T6" fmla="*/ 0 w 538"/>
                    <a:gd name="T7" fmla="*/ 0 h 1043"/>
                    <a:gd name="T8" fmla="*/ 496 w 538"/>
                    <a:gd name="T9" fmla="*/ 1043 h 1043"/>
                    <a:gd name="T10" fmla="*/ 520 w 538"/>
                    <a:gd name="T11" fmla="*/ 1043 h 1043"/>
                    <a:gd name="T12" fmla="*/ 520 w 538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38" h="1043">
                      <a:moveTo>
                        <a:pt x="520" y="1043"/>
                      </a:moveTo>
                      <a:lnTo>
                        <a:pt x="538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496" y="1043"/>
                      </a:lnTo>
                      <a:lnTo>
                        <a:pt x="520" y="1043"/>
                      </a:lnTo>
                      <a:lnTo>
                        <a:pt x="520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81" name="Freeform 37">
                  <a:extLst>
                    <a:ext uri="{FF2B5EF4-FFF2-40B4-BE49-F238E27FC236}">
                      <a16:creationId xmlns:a16="http://schemas.microsoft.com/office/drawing/2014/main" id="{1EE2A1A3-EDCD-4C20-81EC-4FB0C4DDC090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06" y="0"/>
                  <a:ext cx="642" cy="1045"/>
                </a:xfrm>
                <a:custGeom>
                  <a:avLst/>
                  <a:gdLst>
                    <a:gd name="T0" fmla="*/ 622 w 640"/>
                    <a:gd name="T1" fmla="*/ 1043 h 1043"/>
                    <a:gd name="T2" fmla="*/ 640 w 640"/>
                    <a:gd name="T3" fmla="*/ 1043 h 1043"/>
                    <a:gd name="T4" fmla="*/ 48 w 640"/>
                    <a:gd name="T5" fmla="*/ 0 h 1043"/>
                    <a:gd name="T6" fmla="*/ 0 w 640"/>
                    <a:gd name="T7" fmla="*/ 0 h 1043"/>
                    <a:gd name="T8" fmla="*/ 598 w 640"/>
                    <a:gd name="T9" fmla="*/ 1043 h 1043"/>
                    <a:gd name="T10" fmla="*/ 622 w 640"/>
                    <a:gd name="T11" fmla="*/ 1043 h 1043"/>
                    <a:gd name="T12" fmla="*/ 622 w 640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40" h="1043">
                      <a:moveTo>
                        <a:pt x="622" y="1043"/>
                      </a:moveTo>
                      <a:lnTo>
                        <a:pt x="640" y="1043"/>
                      </a:lnTo>
                      <a:lnTo>
                        <a:pt x="48" y="0"/>
                      </a:lnTo>
                      <a:lnTo>
                        <a:pt x="0" y="0"/>
                      </a:lnTo>
                      <a:lnTo>
                        <a:pt x="598" y="1043"/>
                      </a:lnTo>
                      <a:lnTo>
                        <a:pt x="622" y="1043"/>
                      </a:lnTo>
                      <a:lnTo>
                        <a:pt x="622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82" name="Freeform 38">
                  <a:extLst>
                    <a:ext uri="{FF2B5EF4-FFF2-40B4-BE49-F238E27FC236}">
                      <a16:creationId xmlns:a16="http://schemas.microsoft.com/office/drawing/2014/main" id="{3A832161-DCC7-47C7-9028-28FA8EA927FA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0" y="108"/>
                  <a:ext cx="630" cy="937"/>
                </a:xfrm>
                <a:custGeom>
                  <a:avLst/>
                  <a:gdLst>
                    <a:gd name="T0" fmla="*/ 604 w 628"/>
                    <a:gd name="T1" fmla="*/ 935 h 935"/>
                    <a:gd name="T2" fmla="*/ 628 w 628"/>
                    <a:gd name="T3" fmla="*/ 935 h 935"/>
                    <a:gd name="T4" fmla="*/ 0 w 628"/>
                    <a:gd name="T5" fmla="*/ 0 h 935"/>
                    <a:gd name="T6" fmla="*/ 0 w 628"/>
                    <a:gd name="T7" fmla="*/ 66 h 935"/>
                    <a:gd name="T8" fmla="*/ 580 w 628"/>
                    <a:gd name="T9" fmla="*/ 935 h 935"/>
                    <a:gd name="T10" fmla="*/ 604 w 628"/>
                    <a:gd name="T11" fmla="*/ 935 h 935"/>
                    <a:gd name="T12" fmla="*/ 604 w 628"/>
                    <a:gd name="T13" fmla="*/ 935 h 9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28" h="935">
                      <a:moveTo>
                        <a:pt x="604" y="935"/>
                      </a:moveTo>
                      <a:lnTo>
                        <a:pt x="628" y="935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580" y="935"/>
                      </a:lnTo>
                      <a:lnTo>
                        <a:pt x="604" y="935"/>
                      </a:lnTo>
                      <a:lnTo>
                        <a:pt x="604" y="93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83" name="Freeform 39">
                  <a:extLst>
                    <a:ext uri="{FF2B5EF4-FFF2-40B4-BE49-F238E27FC236}">
                      <a16:creationId xmlns:a16="http://schemas.microsoft.com/office/drawing/2014/main" id="{A5E24D62-4BAF-442B-97E4-16D4292358AE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191" y="0"/>
                  <a:ext cx="155" cy="1045"/>
                </a:xfrm>
                <a:custGeom>
                  <a:avLst/>
                  <a:gdLst>
                    <a:gd name="T0" fmla="*/ 18 w 155"/>
                    <a:gd name="T1" fmla="*/ 1043 h 1043"/>
                    <a:gd name="T2" fmla="*/ 42 w 155"/>
                    <a:gd name="T3" fmla="*/ 1043 h 1043"/>
                    <a:gd name="T4" fmla="*/ 155 w 155"/>
                    <a:gd name="T5" fmla="*/ 0 h 1043"/>
                    <a:gd name="T6" fmla="*/ 114 w 155"/>
                    <a:gd name="T7" fmla="*/ 0 h 1043"/>
                    <a:gd name="T8" fmla="*/ 0 w 155"/>
                    <a:gd name="T9" fmla="*/ 1043 h 1043"/>
                    <a:gd name="T10" fmla="*/ 18 w 155"/>
                    <a:gd name="T11" fmla="*/ 1043 h 1043"/>
                    <a:gd name="T12" fmla="*/ 18 w 155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5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155" y="0"/>
                      </a:lnTo>
                      <a:lnTo>
                        <a:pt x="114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84" name="Freeform 40">
                  <a:extLst>
                    <a:ext uri="{FF2B5EF4-FFF2-40B4-BE49-F238E27FC236}">
                      <a16:creationId xmlns:a16="http://schemas.microsoft.com/office/drawing/2014/main" id="{A0FF5264-5E9C-4628-BDE8-4B7CC4C9C68B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533" y="0"/>
                  <a:ext cx="240" cy="1045"/>
                </a:xfrm>
                <a:custGeom>
                  <a:avLst/>
                  <a:gdLst>
                    <a:gd name="T0" fmla="*/ 18 w 239"/>
                    <a:gd name="T1" fmla="*/ 1043 h 1043"/>
                    <a:gd name="T2" fmla="*/ 36 w 239"/>
                    <a:gd name="T3" fmla="*/ 1043 h 1043"/>
                    <a:gd name="T4" fmla="*/ 239 w 239"/>
                    <a:gd name="T5" fmla="*/ 0 h 1043"/>
                    <a:gd name="T6" fmla="*/ 203 w 239"/>
                    <a:gd name="T7" fmla="*/ 0 h 1043"/>
                    <a:gd name="T8" fmla="*/ 0 w 239"/>
                    <a:gd name="T9" fmla="*/ 1043 h 1043"/>
                    <a:gd name="T10" fmla="*/ 18 w 239"/>
                    <a:gd name="T11" fmla="*/ 1043 h 1043"/>
                    <a:gd name="T12" fmla="*/ 18 w 23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9" h="1043">
                      <a:moveTo>
                        <a:pt x="18" y="1043"/>
                      </a:moveTo>
                      <a:lnTo>
                        <a:pt x="36" y="1043"/>
                      </a:lnTo>
                      <a:lnTo>
                        <a:pt x="239" y="0"/>
                      </a:lnTo>
                      <a:lnTo>
                        <a:pt x="203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85" name="Freeform 41">
                  <a:extLst>
                    <a:ext uri="{FF2B5EF4-FFF2-40B4-BE49-F238E27FC236}">
                      <a16:creationId xmlns:a16="http://schemas.microsoft.com/office/drawing/2014/main" id="{78821D69-FD51-4820-B92E-602AE7C48ECC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821" y="0"/>
                  <a:ext cx="359" cy="1045"/>
                </a:xfrm>
                <a:custGeom>
                  <a:avLst/>
                  <a:gdLst>
                    <a:gd name="T0" fmla="*/ 24 w 358"/>
                    <a:gd name="T1" fmla="*/ 1043 h 1043"/>
                    <a:gd name="T2" fmla="*/ 42 w 358"/>
                    <a:gd name="T3" fmla="*/ 1043 h 1043"/>
                    <a:gd name="T4" fmla="*/ 358 w 358"/>
                    <a:gd name="T5" fmla="*/ 0 h 1043"/>
                    <a:gd name="T6" fmla="*/ 317 w 358"/>
                    <a:gd name="T7" fmla="*/ 0 h 1043"/>
                    <a:gd name="T8" fmla="*/ 0 w 358"/>
                    <a:gd name="T9" fmla="*/ 1043 h 1043"/>
                    <a:gd name="T10" fmla="*/ 24 w 358"/>
                    <a:gd name="T11" fmla="*/ 1043 h 1043"/>
                    <a:gd name="T12" fmla="*/ 24 w 358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58" h="1043">
                      <a:moveTo>
                        <a:pt x="24" y="1043"/>
                      </a:moveTo>
                      <a:lnTo>
                        <a:pt x="42" y="1043"/>
                      </a:lnTo>
                      <a:lnTo>
                        <a:pt x="358" y="0"/>
                      </a:lnTo>
                      <a:lnTo>
                        <a:pt x="317" y="0"/>
                      </a:lnTo>
                      <a:lnTo>
                        <a:pt x="0" y="1043"/>
                      </a:lnTo>
                      <a:lnTo>
                        <a:pt x="24" y="1043"/>
                      </a:lnTo>
                      <a:lnTo>
                        <a:pt x="2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86" name="Freeform 42">
                  <a:extLst>
                    <a:ext uri="{FF2B5EF4-FFF2-40B4-BE49-F238E27FC236}">
                      <a16:creationId xmlns:a16="http://schemas.microsoft.com/office/drawing/2014/main" id="{E9A9A345-D693-4F7F-965E-2E0DEA57E446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4139" y="0"/>
                  <a:ext cx="449" cy="1045"/>
                </a:xfrm>
                <a:custGeom>
                  <a:avLst/>
                  <a:gdLst>
                    <a:gd name="T0" fmla="*/ 18 w 448"/>
                    <a:gd name="T1" fmla="*/ 1043 h 1043"/>
                    <a:gd name="T2" fmla="*/ 41 w 448"/>
                    <a:gd name="T3" fmla="*/ 1043 h 1043"/>
                    <a:gd name="T4" fmla="*/ 448 w 448"/>
                    <a:gd name="T5" fmla="*/ 0 h 1043"/>
                    <a:gd name="T6" fmla="*/ 406 w 448"/>
                    <a:gd name="T7" fmla="*/ 0 h 1043"/>
                    <a:gd name="T8" fmla="*/ 0 w 448"/>
                    <a:gd name="T9" fmla="*/ 1043 h 1043"/>
                    <a:gd name="T10" fmla="*/ 18 w 448"/>
                    <a:gd name="T11" fmla="*/ 1043 h 1043"/>
                    <a:gd name="T12" fmla="*/ 18 w 448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48" h="1043">
                      <a:moveTo>
                        <a:pt x="18" y="1043"/>
                      </a:moveTo>
                      <a:lnTo>
                        <a:pt x="41" y="1043"/>
                      </a:lnTo>
                      <a:lnTo>
                        <a:pt x="448" y="0"/>
                      </a:lnTo>
                      <a:lnTo>
                        <a:pt x="406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87" name="Freeform 43">
                  <a:extLst>
                    <a:ext uri="{FF2B5EF4-FFF2-40B4-BE49-F238E27FC236}">
                      <a16:creationId xmlns:a16="http://schemas.microsoft.com/office/drawing/2014/main" id="{5A4161CD-AB8B-4F20-9C84-2C2DA597B639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4480" y="0"/>
                  <a:ext cx="541" cy="1045"/>
                </a:xfrm>
                <a:custGeom>
                  <a:avLst/>
                  <a:gdLst>
                    <a:gd name="T0" fmla="*/ 18 w 539"/>
                    <a:gd name="T1" fmla="*/ 1043 h 1043"/>
                    <a:gd name="T2" fmla="*/ 42 w 539"/>
                    <a:gd name="T3" fmla="*/ 1043 h 1043"/>
                    <a:gd name="T4" fmla="*/ 539 w 539"/>
                    <a:gd name="T5" fmla="*/ 0 h 1043"/>
                    <a:gd name="T6" fmla="*/ 497 w 539"/>
                    <a:gd name="T7" fmla="*/ 0 h 1043"/>
                    <a:gd name="T8" fmla="*/ 0 w 539"/>
                    <a:gd name="T9" fmla="*/ 1043 h 1043"/>
                    <a:gd name="T10" fmla="*/ 18 w 539"/>
                    <a:gd name="T11" fmla="*/ 1043 h 1043"/>
                    <a:gd name="T12" fmla="*/ 18 w 539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39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539" y="0"/>
                      </a:lnTo>
                      <a:lnTo>
                        <a:pt x="497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88" name="Freeform 44">
                  <a:extLst>
                    <a:ext uri="{FF2B5EF4-FFF2-40B4-BE49-F238E27FC236}">
                      <a16:creationId xmlns:a16="http://schemas.microsoft.com/office/drawing/2014/main" id="{A833C7A3-C3A0-46D7-B1AF-5F301F28DE6C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4768" y="0"/>
                  <a:ext cx="642" cy="1045"/>
                </a:xfrm>
                <a:custGeom>
                  <a:avLst/>
                  <a:gdLst>
                    <a:gd name="T0" fmla="*/ 18 w 640"/>
                    <a:gd name="T1" fmla="*/ 1043 h 1043"/>
                    <a:gd name="T2" fmla="*/ 42 w 640"/>
                    <a:gd name="T3" fmla="*/ 1043 h 1043"/>
                    <a:gd name="T4" fmla="*/ 640 w 640"/>
                    <a:gd name="T5" fmla="*/ 0 h 1043"/>
                    <a:gd name="T6" fmla="*/ 592 w 640"/>
                    <a:gd name="T7" fmla="*/ 0 h 1043"/>
                    <a:gd name="T8" fmla="*/ 0 w 640"/>
                    <a:gd name="T9" fmla="*/ 1043 h 1043"/>
                    <a:gd name="T10" fmla="*/ 18 w 640"/>
                    <a:gd name="T11" fmla="*/ 1043 h 1043"/>
                    <a:gd name="T12" fmla="*/ 18 w 640"/>
                    <a:gd name="T13" fmla="*/ 1043 h 10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40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640" y="0"/>
                      </a:lnTo>
                      <a:lnTo>
                        <a:pt x="592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89" name="Freeform 45">
                  <a:extLst>
                    <a:ext uri="{FF2B5EF4-FFF2-40B4-BE49-F238E27FC236}">
                      <a16:creationId xmlns:a16="http://schemas.microsoft.com/office/drawing/2014/main" id="{06D5DC8C-6834-46AF-B7E3-CDF1A44FF5CD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5086" y="48"/>
                  <a:ext cx="672" cy="997"/>
                </a:xfrm>
                <a:custGeom>
                  <a:avLst/>
                  <a:gdLst>
                    <a:gd name="T0" fmla="*/ 24 w 670"/>
                    <a:gd name="T1" fmla="*/ 995 h 995"/>
                    <a:gd name="T2" fmla="*/ 48 w 670"/>
                    <a:gd name="T3" fmla="*/ 995 h 995"/>
                    <a:gd name="T4" fmla="*/ 670 w 670"/>
                    <a:gd name="T5" fmla="*/ 72 h 995"/>
                    <a:gd name="T6" fmla="*/ 670 w 670"/>
                    <a:gd name="T7" fmla="*/ 0 h 995"/>
                    <a:gd name="T8" fmla="*/ 0 w 670"/>
                    <a:gd name="T9" fmla="*/ 995 h 995"/>
                    <a:gd name="T10" fmla="*/ 24 w 670"/>
                    <a:gd name="T11" fmla="*/ 995 h 995"/>
                    <a:gd name="T12" fmla="*/ 24 w 670"/>
                    <a:gd name="T13" fmla="*/ 995 h 9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0" h="995">
                      <a:moveTo>
                        <a:pt x="24" y="995"/>
                      </a:moveTo>
                      <a:lnTo>
                        <a:pt x="48" y="995"/>
                      </a:lnTo>
                      <a:lnTo>
                        <a:pt x="670" y="72"/>
                      </a:lnTo>
                      <a:lnTo>
                        <a:pt x="670" y="0"/>
                      </a:lnTo>
                      <a:lnTo>
                        <a:pt x="0" y="995"/>
                      </a:lnTo>
                      <a:lnTo>
                        <a:pt x="24" y="995"/>
                      </a:lnTo>
                      <a:lnTo>
                        <a:pt x="24" y="99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6190" name="Group 46">
                <a:extLst>
                  <a:ext uri="{FF2B5EF4-FFF2-40B4-BE49-F238E27FC236}">
                    <a16:creationId xmlns:a16="http://schemas.microsoft.com/office/drawing/2014/main" id="{DE25F118-CE7E-458E-8D66-01EB235F9A58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0" y="558"/>
                <a:ext cx="5758" cy="487"/>
                <a:chOff x="0" y="558"/>
                <a:chExt cx="5758" cy="487"/>
              </a:xfrm>
            </p:grpSpPr>
            <p:sp>
              <p:nvSpPr>
                <p:cNvPr id="6191" name="Freeform 47">
                  <a:extLst>
                    <a:ext uri="{FF2B5EF4-FFF2-40B4-BE49-F238E27FC236}">
                      <a16:creationId xmlns:a16="http://schemas.microsoft.com/office/drawing/2014/main" id="{F396CE28-8A8A-411F-A72C-F160A2AF10FE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0" y="618"/>
                  <a:ext cx="306" cy="427"/>
                </a:xfrm>
                <a:custGeom>
                  <a:avLst/>
                  <a:gdLst>
                    <a:gd name="T0" fmla="*/ 281 w 305"/>
                    <a:gd name="T1" fmla="*/ 426 h 426"/>
                    <a:gd name="T2" fmla="*/ 305 w 305"/>
                    <a:gd name="T3" fmla="*/ 426 h 426"/>
                    <a:gd name="T4" fmla="*/ 0 w 305"/>
                    <a:gd name="T5" fmla="*/ 0 h 426"/>
                    <a:gd name="T6" fmla="*/ 0 w 305"/>
                    <a:gd name="T7" fmla="*/ 66 h 426"/>
                    <a:gd name="T8" fmla="*/ 251 w 305"/>
                    <a:gd name="T9" fmla="*/ 426 h 426"/>
                    <a:gd name="T10" fmla="*/ 281 w 305"/>
                    <a:gd name="T11" fmla="*/ 426 h 426"/>
                    <a:gd name="T12" fmla="*/ 281 w 305"/>
                    <a:gd name="T13" fmla="*/ 426 h 4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05" h="426">
                      <a:moveTo>
                        <a:pt x="281" y="426"/>
                      </a:moveTo>
                      <a:lnTo>
                        <a:pt x="305" y="426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251" y="426"/>
                      </a:lnTo>
                      <a:lnTo>
                        <a:pt x="281" y="426"/>
                      </a:lnTo>
                      <a:lnTo>
                        <a:pt x="281" y="4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92" name="Freeform 48">
                  <a:extLst>
                    <a:ext uri="{FF2B5EF4-FFF2-40B4-BE49-F238E27FC236}">
                      <a16:creationId xmlns:a16="http://schemas.microsoft.com/office/drawing/2014/main" id="{C2240093-FFBC-4B20-9FE1-CD2CD9839BF3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5410" y="558"/>
                  <a:ext cx="348" cy="487"/>
                </a:xfrm>
                <a:custGeom>
                  <a:avLst/>
                  <a:gdLst>
                    <a:gd name="T0" fmla="*/ 24 w 347"/>
                    <a:gd name="T1" fmla="*/ 486 h 486"/>
                    <a:gd name="T2" fmla="*/ 48 w 347"/>
                    <a:gd name="T3" fmla="*/ 486 h 486"/>
                    <a:gd name="T4" fmla="*/ 347 w 347"/>
                    <a:gd name="T5" fmla="*/ 72 h 486"/>
                    <a:gd name="T6" fmla="*/ 347 w 347"/>
                    <a:gd name="T7" fmla="*/ 0 h 486"/>
                    <a:gd name="T8" fmla="*/ 0 w 347"/>
                    <a:gd name="T9" fmla="*/ 486 h 486"/>
                    <a:gd name="T10" fmla="*/ 24 w 347"/>
                    <a:gd name="T11" fmla="*/ 486 h 486"/>
                    <a:gd name="T12" fmla="*/ 24 w 347"/>
                    <a:gd name="T13" fmla="*/ 486 h 4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47" h="486">
                      <a:moveTo>
                        <a:pt x="24" y="486"/>
                      </a:moveTo>
                      <a:lnTo>
                        <a:pt x="48" y="486"/>
                      </a:lnTo>
                      <a:lnTo>
                        <a:pt x="347" y="72"/>
                      </a:lnTo>
                      <a:lnTo>
                        <a:pt x="347" y="0"/>
                      </a:lnTo>
                      <a:lnTo>
                        <a:pt x="0" y="486"/>
                      </a:lnTo>
                      <a:lnTo>
                        <a:pt x="24" y="486"/>
                      </a:lnTo>
                      <a:lnTo>
                        <a:pt x="24" y="48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6193" name="Group 49">
                <a:extLst>
                  <a:ext uri="{FF2B5EF4-FFF2-40B4-BE49-F238E27FC236}">
                    <a16:creationId xmlns:a16="http://schemas.microsoft.com/office/drawing/2014/main" id="{5DA86527-E3B4-480A-95C1-D09ED99470F6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264" y="1039"/>
                <a:ext cx="5200" cy="3280"/>
                <a:chOff x="264" y="1039"/>
                <a:chExt cx="5200" cy="3280"/>
              </a:xfrm>
            </p:grpSpPr>
            <p:sp>
              <p:nvSpPr>
                <p:cNvPr id="6194" name="Freeform 50">
                  <a:extLst>
                    <a:ext uri="{FF2B5EF4-FFF2-40B4-BE49-F238E27FC236}">
                      <a16:creationId xmlns:a16="http://schemas.microsoft.com/office/drawing/2014/main" id="{B77B69ED-EE1B-430A-B693-A863639F12DF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2849" y="1039"/>
                  <a:ext cx="42" cy="3280"/>
                </a:xfrm>
                <a:custGeom>
                  <a:avLst/>
                  <a:gdLst>
                    <a:gd name="T0" fmla="*/ 18 w 42"/>
                    <a:gd name="T1" fmla="*/ 0 h 3273"/>
                    <a:gd name="T2" fmla="*/ 0 w 42"/>
                    <a:gd name="T3" fmla="*/ 0 h 3273"/>
                    <a:gd name="T4" fmla="*/ 0 w 42"/>
                    <a:gd name="T5" fmla="*/ 3273 h 3273"/>
                    <a:gd name="T6" fmla="*/ 42 w 42"/>
                    <a:gd name="T7" fmla="*/ 3273 h 3273"/>
                    <a:gd name="T8" fmla="*/ 42 w 42"/>
                    <a:gd name="T9" fmla="*/ 0 h 3273"/>
                    <a:gd name="T10" fmla="*/ 18 w 42"/>
                    <a:gd name="T11" fmla="*/ 0 h 3273"/>
                    <a:gd name="T12" fmla="*/ 18 w 42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95" name="Freeform 51">
                  <a:extLst>
                    <a:ext uri="{FF2B5EF4-FFF2-40B4-BE49-F238E27FC236}">
                      <a16:creationId xmlns:a16="http://schemas.microsoft.com/office/drawing/2014/main" id="{92210B7A-5D32-47E4-AD5B-D19F61F361B3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2154" y="1039"/>
                  <a:ext cx="401" cy="3280"/>
                </a:xfrm>
                <a:custGeom>
                  <a:avLst/>
                  <a:gdLst>
                    <a:gd name="T0" fmla="*/ 376 w 400"/>
                    <a:gd name="T1" fmla="*/ 0 h 3273"/>
                    <a:gd name="T2" fmla="*/ 358 w 400"/>
                    <a:gd name="T3" fmla="*/ 0 h 3273"/>
                    <a:gd name="T4" fmla="*/ 0 w 400"/>
                    <a:gd name="T5" fmla="*/ 3273 h 3273"/>
                    <a:gd name="T6" fmla="*/ 41 w 400"/>
                    <a:gd name="T7" fmla="*/ 3273 h 3273"/>
                    <a:gd name="T8" fmla="*/ 400 w 400"/>
                    <a:gd name="T9" fmla="*/ 0 h 3273"/>
                    <a:gd name="T10" fmla="*/ 376 w 400"/>
                    <a:gd name="T11" fmla="*/ 0 h 3273"/>
                    <a:gd name="T12" fmla="*/ 376 w 400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0" h="3273">
                      <a:moveTo>
                        <a:pt x="376" y="0"/>
                      </a:moveTo>
                      <a:lnTo>
                        <a:pt x="358" y="0"/>
                      </a:lnTo>
                      <a:lnTo>
                        <a:pt x="0" y="3273"/>
                      </a:lnTo>
                      <a:lnTo>
                        <a:pt x="41" y="3273"/>
                      </a:lnTo>
                      <a:lnTo>
                        <a:pt x="400" y="0"/>
                      </a:lnTo>
                      <a:lnTo>
                        <a:pt x="376" y="0"/>
                      </a:lnTo>
                      <a:lnTo>
                        <a:pt x="37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96" name="Freeform 52">
                  <a:extLst>
                    <a:ext uri="{FF2B5EF4-FFF2-40B4-BE49-F238E27FC236}">
                      <a16:creationId xmlns:a16="http://schemas.microsoft.com/office/drawing/2014/main" id="{D890A2A5-3256-4555-94ED-0D25433BA224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1530" y="1039"/>
                  <a:ext cx="677" cy="3280"/>
                </a:xfrm>
                <a:custGeom>
                  <a:avLst/>
                  <a:gdLst>
                    <a:gd name="T0" fmla="*/ 657 w 675"/>
                    <a:gd name="T1" fmla="*/ 0 h 3273"/>
                    <a:gd name="T2" fmla="*/ 639 w 675"/>
                    <a:gd name="T3" fmla="*/ 0 h 3273"/>
                    <a:gd name="T4" fmla="*/ 0 w 675"/>
                    <a:gd name="T5" fmla="*/ 3273 h 3273"/>
                    <a:gd name="T6" fmla="*/ 42 w 675"/>
                    <a:gd name="T7" fmla="*/ 3273 h 3273"/>
                    <a:gd name="T8" fmla="*/ 675 w 675"/>
                    <a:gd name="T9" fmla="*/ 0 h 3273"/>
                    <a:gd name="T10" fmla="*/ 657 w 675"/>
                    <a:gd name="T11" fmla="*/ 0 h 3273"/>
                    <a:gd name="T12" fmla="*/ 657 w 675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5" h="3273">
                      <a:moveTo>
                        <a:pt x="657" y="0"/>
                      </a:moveTo>
                      <a:lnTo>
                        <a:pt x="639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675" y="0"/>
                      </a:lnTo>
                      <a:lnTo>
                        <a:pt x="657" y="0"/>
                      </a:lnTo>
                      <a:lnTo>
                        <a:pt x="657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97" name="Freeform 53">
                  <a:extLst>
                    <a:ext uri="{FF2B5EF4-FFF2-40B4-BE49-F238E27FC236}">
                      <a16:creationId xmlns:a16="http://schemas.microsoft.com/office/drawing/2014/main" id="{DAC925D6-AE63-4153-8B02-95256BBFBE47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876" y="1039"/>
                  <a:ext cx="1031" cy="3280"/>
                </a:xfrm>
                <a:custGeom>
                  <a:avLst/>
                  <a:gdLst>
                    <a:gd name="T0" fmla="*/ 1013 w 1031"/>
                    <a:gd name="T1" fmla="*/ 0 h 3280"/>
                    <a:gd name="T2" fmla="*/ 990 w 1031"/>
                    <a:gd name="T3" fmla="*/ 0 h 3280"/>
                    <a:gd name="T4" fmla="*/ 0 w 1031"/>
                    <a:gd name="T5" fmla="*/ 3280 h 3280"/>
                    <a:gd name="T6" fmla="*/ 42 w 1031"/>
                    <a:gd name="T7" fmla="*/ 3280 h 3280"/>
                    <a:gd name="T8" fmla="*/ 1031 w 1031"/>
                    <a:gd name="T9" fmla="*/ 4 h 3280"/>
                    <a:gd name="T10" fmla="*/ 1013 w 1031"/>
                    <a:gd name="T11" fmla="*/ 0 h 3280"/>
                    <a:gd name="T12" fmla="*/ 1013 w 1031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31" h="3280">
                      <a:moveTo>
                        <a:pt x="1013" y="0"/>
                      </a:moveTo>
                      <a:lnTo>
                        <a:pt x="990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031" y="4"/>
                      </a:lnTo>
                      <a:lnTo>
                        <a:pt x="1013" y="0"/>
                      </a:lnTo>
                      <a:lnTo>
                        <a:pt x="101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98" name="Freeform 54">
                  <a:extLst>
                    <a:ext uri="{FF2B5EF4-FFF2-40B4-BE49-F238E27FC236}">
                      <a16:creationId xmlns:a16="http://schemas.microsoft.com/office/drawing/2014/main" id="{0E95A08B-9481-40CD-A460-2A70B57510D0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264" y="1039"/>
                  <a:ext cx="1319" cy="3280"/>
                </a:xfrm>
                <a:custGeom>
                  <a:avLst/>
                  <a:gdLst>
                    <a:gd name="T0" fmla="*/ 1296 w 1319"/>
                    <a:gd name="T1" fmla="*/ 0 h 3280"/>
                    <a:gd name="T2" fmla="*/ 1278 w 1319"/>
                    <a:gd name="T3" fmla="*/ 0 h 3280"/>
                    <a:gd name="T4" fmla="*/ 0 w 1319"/>
                    <a:gd name="T5" fmla="*/ 3280 h 3280"/>
                    <a:gd name="T6" fmla="*/ 42 w 1319"/>
                    <a:gd name="T7" fmla="*/ 3280 h 3280"/>
                    <a:gd name="T8" fmla="*/ 1319 w 1319"/>
                    <a:gd name="T9" fmla="*/ 5 h 3280"/>
                    <a:gd name="T10" fmla="*/ 1296 w 1319"/>
                    <a:gd name="T11" fmla="*/ 0 h 3280"/>
                    <a:gd name="T12" fmla="*/ 1296 w 1319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19" h="3280">
                      <a:moveTo>
                        <a:pt x="1296" y="0"/>
                      </a:moveTo>
                      <a:lnTo>
                        <a:pt x="1278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319" y="5"/>
                      </a:lnTo>
                      <a:lnTo>
                        <a:pt x="1296" y="0"/>
                      </a:lnTo>
                      <a:lnTo>
                        <a:pt x="129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99" name="Freeform 55">
                  <a:extLst>
                    <a:ext uri="{FF2B5EF4-FFF2-40B4-BE49-F238E27FC236}">
                      <a16:creationId xmlns:a16="http://schemas.microsoft.com/office/drawing/2014/main" id="{8B2B010B-B56C-4760-9F88-1F19C5EBCF1B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191" y="1039"/>
                  <a:ext cx="402" cy="3280"/>
                </a:xfrm>
                <a:custGeom>
                  <a:avLst/>
                  <a:gdLst>
                    <a:gd name="T0" fmla="*/ 18 w 401"/>
                    <a:gd name="T1" fmla="*/ 0 h 3273"/>
                    <a:gd name="T2" fmla="*/ 0 w 401"/>
                    <a:gd name="T3" fmla="*/ 0 h 3273"/>
                    <a:gd name="T4" fmla="*/ 359 w 401"/>
                    <a:gd name="T5" fmla="*/ 3273 h 3273"/>
                    <a:gd name="T6" fmla="*/ 401 w 401"/>
                    <a:gd name="T7" fmla="*/ 3273 h 3273"/>
                    <a:gd name="T8" fmla="*/ 42 w 401"/>
                    <a:gd name="T9" fmla="*/ 0 h 3273"/>
                    <a:gd name="T10" fmla="*/ 18 w 401"/>
                    <a:gd name="T11" fmla="*/ 0 h 3273"/>
                    <a:gd name="T12" fmla="*/ 18 w 401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01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359" y="3273"/>
                      </a:lnTo>
                      <a:lnTo>
                        <a:pt x="401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00" name="Freeform 56">
                  <a:extLst>
                    <a:ext uri="{FF2B5EF4-FFF2-40B4-BE49-F238E27FC236}">
                      <a16:creationId xmlns:a16="http://schemas.microsoft.com/office/drawing/2014/main" id="{AD73F51B-BF21-42F1-8737-DD6122AC519D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533" y="1039"/>
                  <a:ext cx="677" cy="3280"/>
                </a:xfrm>
                <a:custGeom>
                  <a:avLst/>
                  <a:gdLst>
                    <a:gd name="T0" fmla="*/ 18 w 675"/>
                    <a:gd name="T1" fmla="*/ 0 h 3273"/>
                    <a:gd name="T2" fmla="*/ 0 w 675"/>
                    <a:gd name="T3" fmla="*/ 0 h 3273"/>
                    <a:gd name="T4" fmla="*/ 640 w 675"/>
                    <a:gd name="T5" fmla="*/ 3273 h 3273"/>
                    <a:gd name="T6" fmla="*/ 675 w 675"/>
                    <a:gd name="T7" fmla="*/ 3273 h 3273"/>
                    <a:gd name="T8" fmla="*/ 36 w 675"/>
                    <a:gd name="T9" fmla="*/ 0 h 3273"/>
                    <a:gd name="T10" fmla="*/ 18 w 675"/>
                    <a:gd name="T11" fmla="*/ 0 h 3273"/>
                    <a:gd name="T12" fmla="*/ 18 w 675"/>
                    <a:gd name="T13" fmla="*/ 0 h 3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5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640" y="3273"/>
                      </a:lnTo>
                      <a:lnTo>
                        <a:pt x="675" y="3273"/>
                      </a:lnTo>
                      <a:lnTo>
                        <a:pt x="3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01" name="Freeform 57">
                  <a:extLst>
                    <a:ext uri="{FF2B5EF4-FFF2-40B4-BE49-F238E27FC236}">
                      <a16:creationId xmlns:a16="http://schemas.microsoft.com/office/drawing/2014/main" id="{E35D8B01-3FDF-4B47-897F-CA226434A676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3822" y="1039"/>
                  <a:ext cx="1036" cy="3280"/>
                </a:xfrm>
                <a:custGeom>
                  <a:avLst/>
                  <a:gdLst>
                    <a:gd name="T0" fmla="*/ 23 w 1036"/>
                    <a:gd name="T1" fmla="*/ 0 h 3280"/>
                    <a:gd name="T2" fmla="*/ 0 w 1036"/>
                    <a:gd name="T3" fmla="*/ 5 h 3280"/>
                    <a:gd name="T4" fmla="*/ 994 w 1036"/>
                    <a:gd name="T5" fmla="*/ 3280 h 3280"/>
                    <a:gd name="T6" fmla="*/ 1036 w 1036"/>
                    <a:gd name="T7" fmla="*/ 3280 h 3280"/>
                    <a:gd name="T8" fmla="*/ 41 w 1036"/>
                    <a:gd name="T9" fmla="*/ 0 h 3280"/>
                    <a:gd name="T10" fmla="*/ 23 w 1036"/>
                    <a:gd name="T11" fmla="*/ 0 h 3280"/>
                    <a:gd name="T12" fmla="*/ 23 w 1036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36" h="3280">
                      <a:moveTo>
                        <a:pt x="23" y="0"/>
                      </a:moveTo>
                      <a:lnTo>
                        <a:pt x="0" y="5"/>
                      </a:lnTo>
                      <a:lnTo>
                        <a:pt x="994" y="3280"/>
                      </a:lnTo>
                      <a:lnTo>
                        <a:pt x="1036" y="3280"/>
                      </a:lnTo>
                      <a:lnTo>
                        <a:pt x="41" y="0"/>
                      </a:lnTo>
                      <a:lnTo>
                        <a:pt x="23" y="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02" name="Freeform 58">
                  <a:extLst>
                    <a:ext uri="{FF2B5EF4-FFF2-40B4-BE49-F238E27FC236}">
                      <a16:creationId xmlns:a16="http://schemas.microsoft.com/office/drawing/2014/main" id="{1D200D27-1CEF-4572-ACA1-A1572B547E4F}"/>
                    </a:ext>
                  </a:extLst>
                </p:cNvPr>
                <p:cNvSpPr>
                  <a:spLocks/>
                </p:cNvSpPr>
                <p:nvPr/>
              </p:nvSpPr>
              <p:spPr bwMode="hidden">
                <a:xfrm>
                  <a:off x="4137" y="1039"/>
                  <a:ext cx="1327" cy="3280"/>
                </a:xfrm>
                <a:custGeom>
                  <a:avLst/>
                  <a:gdLst>
                    <a:gd name="T0" fmla="*/ 20 w 1327"/>
                    <a:gd name="T1" fmla="*/ 0 h 3280"/>
                    <a:gd name="T2" fmla="*/ 0 w 1327"/>
                    <a:gd name="T3" fmla="*/ 7 h 3280"/>
                    <a:gd name="T4" fmla="*/ 1285 w 1327"/>
                    <a:gd name="T5" fmla="*/ 3280 h 3280"/>
                    <a:gd name="T6" fmla="*/ 1327 w 1327"/>
                    <a:gd name="T7" fmla="*/ 3280 h 3280"/>
                    <a:gd name="T8" fmla="*/ 43 w 1327"/>
                    <a:gd name="T9" fmla="*/ 0 h 3280"/>
                    <a:gd name="T10" fmla="*/ 20 w 1327"/>
                    <a:gd name="T11" fmla="*/ 0 h 3280"/>
                    <a:gd name="T12" fmla="*/ 20 w 1327"/>
                    <a:gd name="T13" fmla="*/ 0 h 32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27" h="3280">
                      <a:moveTo>
                        <a:pt x="20" y="0"/>
                      </a:moveTo>
                      <a:lnTo>
                        <a:pt x="0" y="7"/>
                      </a:lnTo>
                      <a:lnTo>
                        <a:pt x="1285" y="3280"/>
                      </a:lnTo>
                      <a:lnTo>
                        <a:pt x="1327" y="3280"/>
                      </a:lnTo>
                      <a:lnTo>
                        <a:pt x="43" y="0"/>
                      </a:lnTo>
                      <a:lnTo>
                        <a:pt x="20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6203" name="Freeform 59">
                <a:extLst>
                  <a:ext uri="{FF2B5EF4-FFF2-40B4-BE49-F238E27FC236}">
                    <a16:creationId xmlns:a16="http://schemas.microsoft.com/office/drawing/2014/main" id="{F77F2057-7B6D-4ADD-9B23-85B4D8ADFC34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1039"/>
                <a:ext cx="1254" cy="2632"/>
              </a:xfrm>
              <a:custGeom>
                <a:avLst/>
                <a:gdLst>
                  <a:gd name="T0" fmla="*/ 1236 w 1254"/>
                  <a:gd name="T1" fmla="*/ 0 h 2632"/>
                  <a:gd name="T2" fmla="*/ 1212 w 1254"/>
                  <a:gd name="T3" fmla="*/ 0 h 2632"/>
                  <a:gd name="T4" fmla="*/ 0 w 1254"/>
                  <a:gd name="T5" fmla="*/ 2542 h 2632"/>
                  <a:gd name="T6" fmla="*/ 0 w 1254"/>
                  <a:gd name="T7" fmla="*/ 2632 h 2632"/>
                  <a:gd name="T8" fmla="*/ 1254 w 1254"/>
                  <a:gd name="T9" fmla="*/ 7 h 2632"/>
                  <a:gd name="T10" fmla="*/ 1236 w 1254"/>
                  <a:gd name="T11" fmla="*/ 0 h 2632"/>
                  <a:gd name="T12" fmla="*/ 1236 w 1254"/>
                  <a:gd name="T13" fmla="*/ 0 h 26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54" h="2632">
                    <a:moveTo>
                      <a:pt x="1236" y="0"/>
                    </a:moveTo>
                    <a:lnTo>
                      <a:pt x="1212" y="0"/>
                    </a:lnTo>
                    <a:lnTo>
                      <a:pt x="0" y="2542"/>
                    </a:lnTo>
                    <a:lnTo>
                      <a:pt x="0" y="2632"/>
                    </a:lnTo>
                    <a:lnTo>
                      <a:pt x="1254" y="7"/>
                    </a:lnTo>
                    <a:lnTo>
                      <a:pt x="1236" y="0"/>
                    </a:lnTo>
                    <a:lnTo>
                      <a:pt x="12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04" name="Freeform 60">
                <a:extLst>
                  <a:ext uri="{FF2B5EF4-FFF2-40B4-BE49-F238E27FC236}">
                    <a16:creationId xmlns:a16="http://schemas.microsoft.com/office/drawing/2014/main" id="{4C214757-9051-45E1-B1C8-88CE90717EE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1039"/>
                <a:ext cx="948" cy="1676"/>
              </a:xfrm>
              <a:custGeom>
                <a:avLst/>
                <a:gdLst>
                  <a:gd name="T0" fmla="*/ 930 w 948"/>
                  <a:gd name="T1" fmla="*/ 0 h 1676"/>
                  <a:gd name="T2" fmla="*/ 906 w 948"/>
                  <a:gd name="T3" fmla="*/ 0 h 1676"/>
                  <a:gd name="T4" fmla="*/ 0 w 948"/>
                  <a:gd name="T5" fmla="*/ 1593 h 1676"/>
                  <a:gd name="T6" fmla="*/ 0 w 948"/>
                  <a:gd name="T7" fmla="*/ 1676 h 1676"/>
                  <a:gd name="T8" fmla="*/ 948 w 948"/>
                  <a:gd name="T9" fmla="*/ 5 h 1676"/>
                  <a:gd name="T10" fmla="*/ 930 w 948"/>
                  <a:gd name="T11" fmla="*/ 0 h 1676"/>
                  <a:gd name="T12" fmla="*/ 930 w 948"/>
                  <a:gd name="T13" fmla="*/ 0 h 16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48" h="1676">
                    <a:moveTo>
                      <a:pt x="930" y="0"/>
                    </a:moveTo>
                    <a:lnTo>
                      <a:pt x="906" y="0"/>
                    </a:lnTo>
                    <a:lnTo>
                      <a:pt x="0" y="1593"/>
                    </a:lnTo>
                    <a:lnTo>
                      <a:pt x="0" y="1676"/>
                    </a:lnTo>
                    <a:lnTo>
                      <a:pt x="948" y="5"/>
                    </a:lnTo>
                    <a:lnTo>
                      <a:pt x="930" y="0"/>
                    </a:lnTo>
                    <a:lnTo>
                      <a:pt x="93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05" name="Freeform 61">
                <a:extLst>
                  <a:ext uri="{FF2B5EF4-FFF2-40B4-BE49-F238E27FC236}">
                    <a16:creationId xmlns:a16="http://schemas.microsoft.com/office/drawing/2014/main" id="{F8CFA5EC-CAC4-4586-9D0D-557DF1E427F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1039"/>
                <a:ext cx="629" cy="937"/>
              </a:xfrm>
              <a:custGeom>
                <a:avLst/>
                <a:gdLst>
                  <a:gd name="T0" fmla="*/ 606 w 629"/>
                  <a:gd name="T1" fmla="*/ 0 h 937"/>
                  <a:gd name="T2" fmla="*/ 582 w 629"/>
                  <a:gd name="T3" fmla="*/ 0 h 937"/>
                  <a:gd name="T4" fmla="*/ 0 w 629"/>
                  <a:gd name="T5" fmla="*/ 871 h 937"/>
                  <a:gd name="T6" fmla="*/ 0 w 629"/>
                  <a:gd name="T7" fmla="*/ 937 h 937"/>
                  <a:gd name="T8" fmla="*/ 629 w 629"/>
                  <a:gd name="T9" fmla="*/ 4 h 937"/>
                  <a:gd name="T10" fmla="*/ 606 w 629"/>
                  <a:gd name="T11" fmla="*/ 0 h 937"/>
                  <a:gd name="T12" fmla="*/ 606 w 629"/>
                  <a:gd name="T13" fmla="*/ 0 h 9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29" h="937">
                    <a:moveTo>
                      <a:pt x="606" y="0"/>
                    </a:moveTo>
                    <a:lnTo>
                      <a:pt x="582" y="0"/>
                    </a:lnTo>
                    <a:lnTo>
                      <a:pt x="0" y="871"/>
                    </a:lnTo>
                    <a:lnTo>
                      <a:pt x="0" y="937"/>
                    </a:lnTo>
                    <a:lnTo>
                      <a:pt x="629" y="4"/>
                    </a:lnTo>
                    <a:lnTo>
                      <a:pt x="606" y="0"/>
                    </a:ln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06" name="Freeform 62">
                <a:extLst>
                  <a:ext uri="{FF2B5EF4-FFF2-40B4-BE49-F238E27FC236}">
                    <a16:creationId xmlns:a16="http://schemas.microsoft.com/office/drawing/2014/main" id="{3A305255-F9E4-4B14-8DF4-2E449192090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0" y="1039"/>
                <a:ext cx="305" cy="427"/>
              </a:xfrm>
              <a:custGeom>
                <a:avLst/>
                <a:gdLst>
                  <a:gd name="T0" fmla="*/ 282 w 305"/>
                  <a:gd name="T1" fmla="*/ 0 h 427"/>
                  <a:gd name="T2" fmla="*/ 252 w 305"/>
                  <a:gd name="T3" fmla="*/ 0 h 427"/>
                  <a:gd name="T4" fmla="*/ 0 w 305"/>
                  <a:gd name="T5" fmla="*/ 361 h 427"/>
                  <a:gd name="T6" fmla="*/ 0 w 305"/>
                  <a:gd name="T7" fmla="*/ 427 h 427"/>
                  <a:gd name="T8" fmla="*/ 305 w 305"/>
                  <a:gd name="T9" fmla="*/ 5 h 427"/>
                  <a:gd name="T10" fmla="*/ 282 w 305"/>
                  <a:gd name="T11" fmla="*/ 0 h 427"/>
                  <a:gd name="T12" fmla="*/ 282 w 305"/>
                  <a:gd name="T13" fmla="*/ 0 h 4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5" h="427">
                    <a:moveTo>
                      <a:pt x="282" y="0"/>
                    </a:moveTo>
                    <a:lnTo>
                      <a:pt x="252" y="0"/>
                    </a:lnTo>
                    <a:lnTo>
                      <a:pt x="0" y="361"/>
                    </a:lnTo>
                    <a:lnTo>
                      <a:pt x="0" y="427"/>
                    </a:lnTo>
                    <a:lnTo>
                      <a:pt x="305" y="5"/>
                    </a:lnTo>
                    <a:lnTo>
                      <a:pt x="282" y="0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07" name="Freeform 63">
                <a:extLst>
                  <a:ext uri="{FF2B5EF4-FFF2-40B4-BE49-F238E27FC236}">
                    <a16:creationId xmlns:a16="http://schemas.microsoft.com/office/drawing/2014/main" id="{CFF8E085-C95F-4B6F-88F0-B31461DDD1D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481" y="1039"/>
                <a:ext cx="1277" cy="2686"/>
              </a:xfrm>
              <a:custGeom>
                <a:avLst/>
                <a:gdLst>
                  <a:gd name="T0" fmla="*/ 41 w 1277"/>
                  <a:gd name="T1" fmla="*/ 0 h 2686"/>
                  <a:gd name="T2" fmla="*/ 17 w 1277"/>
                  <a:gd name="T3" fmla="*/ 0 h 2686"/>
                  <a:gd name="T4" fmla="*/ 0 w 1277"/>
                  <a:gd name="T5" fmla="*/ 4 h 2686"/>
                  <a:gd name="T6" fmla="*/ 1277 w 1277"/>
                  <a:gd name="T7" fmla="*/ 2686 h 2686"/>
                  <a:gd name="T8" fmla="*/ 1277 w 1277"/>
                  <a:gd name="T9" fmla="*/ 2596 h 2686"/>
                  <a:gd name="T10" fmla="*/ 41 w 1277"/>
                  <a:gd name="T11" fmla="*/ 0 h 2686"/>
                  <a:gd name="T12" fmla="*/ 41 w 1277"/>
                  <a:gd name="T13" fmla="*/ 0 h 2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2686">
                    <a:moveTo>
                      <a:pt x="41" y="0"/>
                    </a:moveTo>
                    <a:lnTo>
                      <a:pt x="17" y="0"/>
                    </a:lnTo>
                    <a:lnTo>
                      <a:pt x="0" y="4"/>
                    </a:lnTo>
                    <a:lnTo>
                      <a:pt x="1277" y="2686"/>
                    </a:lnTo>
                    <a:lnTo>
                      <a:pt x="1277" y="2596"/>
                    </a:lnTo>
                    <a:lnTo>
                      <a:pt x="41" y="0"/>
                    </a:lnTo>
                    <a:lnTo>
                      <a:pt x="4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08" name="Freeform 64">
                <a:extLst>
                  <a:ext uri="{FF2B5EF4-FFF2-40B4-BE49-F238E27FC236}">
                    <a16:creationId xmlns:a16="http://schemas.microsoft.com/office/drawing/2014/main" id="{DE4A7C5E-C9FF-4BFC-9BD5-4F917B9068A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770" y="1039"/>
                <a:ext cx="988" cy="1730"/>
              </a:xfrm>
              <a:custGeom>
                <a:avLst/>
                <a:gdLst>
                  <a:gd name="T0" fmla="*/ 16 w 988"/>
                  <a:gd name="T1" fmla="*/ 0 h 1730"/>
                  <a:gd name="T2" fmla="*/ 0 w 988"/>
                  <a:gd name="T3" fmla="*/ 7 h 1730"/>
                  <a:gd name="T4" fmla="*/ 988 w 988"/>
                  <a:gd name="T5" fmla="*/ 1730 h 1730"/>
                  <a:gd name="T6" fmla="*/ 988 w 988"/>
                  <a:gd name="T7" fmla="*/ 1653 h 1730"/>
                  <a:gd name="T8" fmla="*/ 40 w 988"/>
                  <a:gd name="T9" fmla="*/ 0 h 1730"/>
                  <a:gd name="T10" fmla="*/ 16 w 988"/>
                  <a:gd name="T11" fmla="*/ 0 h 1730"/>
                  <a:gd name="T12" fmla="*/ 16 w 988"/>
                  <a:gd name="T13" fmla="*/ 0 h 17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88" h="1730">
                    <a:moveTo>
                      <a:pt x="16" y="0"/>
                    </a:moveTo>
                    <a:lnTo>
                      <a:pt x="0" y="7"/>
                    </a:lnTo>
                    <a:lnTo>
                      <a:pt x="988" y="1730"/>
                    </a:lnTo>
                    <a:lnTo>
                      <a:pt x="988" y="1653"/>
                    </a:ln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09" name="Freeform 65">
                <a:extLst>
                  <a:ext uri="{FF2B5EF4-FFF2-40B4-BE49-F238E27FC236}">
                    <a16:creationId xmlns:a16="http://schemas.microsoft.com/office/drawing/2014/main" id="{EE2F3136-DCEE-4624-B5C7-D01AE0AC635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5088" y="1039"/>
                <a:ext cx="670" cy="997"/>
              </a:xfrm>
              <a:custGeom>
                <a:avLst/>
                <a:gdLst>
                  <a:gd name="T0" fmla="*/ 22 w 670"/>
                  <a:gd name="T1" fmla="*/ 0 h 997"/>
                  <a:gd name="T2" fmla="*/ 0 w 670"/>
                  <a:gd name="T3" fmla="*/ 4 h 997"/>
                  <a:gd name="T4" fmla="*/ 670 w 670"/>
                  <a:gd name="T5" fmla="*/ 997 h 997"/>
                  <a:gd name="T6" fmla="*/ 670 w 670"/>
                  <a:gd name="T7" fmla="*/ 925 h 997"/>
                  <a:gd name="T8" fmla="*/ 46 w 670"/>
                  <a:gd name="T9" fmla="*/ 0 h 997"/>
                  <a:gd name="T10" fmla="*/ 22 w 670"/>
                  <a:gd name="T11" fmla="*/ 0 h 997"/>
                  <a:gd name="T12" fmla="*/ 22 w 670"/>
                  <a:gd name="T13" fmla="*/ 0 h 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0" h="997">
                    <a:moveTo>
                      <a:pt x="22" y="0"/>
                    </a:moveTo>
                    <a:lnTo>
                      <a:pt x="0" y="4"/>
                    </a:lnTo>
                    <a:lnTo>
                      <a:pt x="670" y="997"/>
                    </a:lnTo>
                    <a:lnTo>
                      <a:pt x="670" y="92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10" name="Freeform 66">
                <a:extLst>
                  <a:ext uri="{FF2B5EF4-FFF2-40B4-BE49-F238E27FC236}">
                    <a16:creationId xmlns:a16="http://schemas.microsoft.com/office/drawing/2014/main" id="{162D14F1-B1A6-4BDB-B842-346DAE6A8046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5412" y="1039"/>
                <a:ext cx="346" cy="487"/>
              </a:xfrm>
              <a:custGeom>
                <a:avLst/>
                <a:gdLst>
                  <a:gd name="T0" fmla="*/ 22 w 346"/>
                  <a:gd name="T1" fmla="*/ 0 h 487"/>
                  <a:gd name="T2" fmla="*/ 0 w 346"/>
                  <a:gd name="T3" fmla="*/ 7 h 487"/>
                  <a:gd name="T4" fmla="*/ 346 w 346"/>
                  <a:gd name="T5" fmla="*/ 487 h 487"/>
                  <a:gd name="T6" fmla="*/ 346 w 346"/>
                  <a:gd name="T7" fmla="*/ 415 h 487"/>
                  <a:gd name="T8" fmla="*/ 46 w 346"/>
                  <a:gd name="T9" fmla="*/ 0 h 487"/>
                  <a:gd name="T10" fmla="*/ 22 w 346"/>
                  <a:gd name="T11" fmla="*/ 0 h 487"/>
                  <a:gd name="T12" fmla="*/ 22 w 346"/>
                  <a:gd name="T13" fmla="*/ 0 h 4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6" h="487">
                    <a:moveTo>
                      <a:pt x="22" y="0"/>
                    </a:moveTo>
                    <a:lnTo>
                      <a:pt x="0" y="7"/>
                    </a:lnTo>
                    <a:lnTo>
                      <a:pt x="346" y="487"/>
                    </a:lnTo>
                    <a:lnTo>
                      <a:pt x="346" y="41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6211" name="Rectangle 67">
            <a:extLst>
              <a:ext uri="{FF2B5EF4-FFF2-40B4-BE49-F238E27FC236}">
                <a16:creationId xmlns:a16="http://schemas.microsoft.com/office/drawing/2014/main" id="{BC85AF0B-92A8-4298-9B65-E1862F889E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273050"/>
            <a:ext cx="82264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212" name="Rectangle 68">
            <a:extLst>
              <a:ext uri="{FF2B5EF4-FFF2-40B4-BE49-F238E27FC236}">
                <a16:creationId xmlns:a16="http://schemas.microsoft.com/office/drawing/2014/main" id="{99C3B9C5-938B-4331-A59F-1B3AAD173D2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5613" y="6242050"/>
            <a:ext cx="2130425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en-US"/>
          </a:p>
        </p:txBody>
      </p:sp>
      <p:sp>
        <p:nvSpPr>
          <p:cNvPr id="6213" name="Rectangle 69">
            <a:extLst>
              <a:ext uri="{FF2B5EF4-FFF2-40B4-BE49-F238E27FC236}">
                <a16:creationId xmlns:a16="http://schemas.microsoft.com/office/drawing/2014/main" id="{2CA53103-E308-4D6B-BA24-A1F63A84D4C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2050"/>
            <a:ext cx="2895600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en-US"/>
          </a:p>
        </p:txBody>
      </p:sp>
      <p:sp>
        <p:nvSpPr>
          <p:cNvPr id="6214" name="Rectangle 70">
            <a:extLst>
              <a:ext uri="{FF2B5EF4-FFF2-40B4-BE49-F238E27FC236}">
                <a16:creationId xmlns:a16="http://schemas.microsoft.com/office/drawing/2014/main" id="{6485EA5A-350D-49DE-A0B9-59B7E629237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2050"/>
            <a:ext cx="2130425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4CB60D46-73F0-48B5-9304-EC68B72174F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215" name="Rectangle 71">
            <a:extLst>
              <a:ext uri="{FF2B5EF4-FFF2-40B4-BE49-F238E27FC236}">
                <a16:creationId xmlns:a16="http://schemas.microsoft.com/office/drawing/2014/main" id="{54A4EEC1-A702-4322-9CA1-243A645920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598613"/>
            <a:ext cx="8226425" cy="449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2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anose="05000000000000000000" pitchFamily="2" charset="2"/>
        <a:buChar char="§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anose="05000000000000000000" pitchFamily="2" charset="2"/>
        <a:buChar char="§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20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B4196F80-EDDA-4C8E-94C0-B6DFD0BD2F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034D82A9-DCDB-48C3-98CB-540651081A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6388" name="Rectangle 4">
            <a:extLst>
              <a:ext uri="{FF2B5EF4-FFF2-40B4-BE49-F238E27FC236}">
                <a16:creationId xmlns:a16="http://schemas.microsoft.com/office/drawing/2014/main" id="{DD6735AC-AA29-46E2-ADBD-DFA7480F680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en-US"/>
          </a:p>
        </p:txBody>
      </p:sp>
      <p:sp>
        <p:nvSpPr>
          <p:cNvPr id="16389" name="Rectangle 5">
            <a:extLst>
              <a:ext uri="{FF2B5EF4-FFF2-40B4-BE49-F238E27FC236}">
                <a16:creationId xmlns:a16="http://schemas.microsoft.com/office/drawing/2014/main" id="{F78FB1D6-40C2-471F-815A-3A2AFD6206D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en-US"/>
          </a:p>
        </p:txBody>
      </p:sp>
      <p:sp>
        <p:nvSpPr>
          <p:cNvPr id="16390" name="Rectangle 6">
            <a:extLst>
              <a:ext uri="{FF2B5EF4-FFF2-40B4-BE49-F238E27FC236}">
                <a16:creationId xmlns:a16="http://schemas.microsoft.com/office/drawing/2014/main" id="{333D7DA3-7333-451A-B536-AEDB077FE64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56069568-2180-4565-94A8-A2ACCDDABD0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Tahoma" panose="020B0604030504040204" pitchFamily="34" charset="0"/>
        <a:buChar char="–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anose="020B0604030504040204" pitchFamily="34" charset="0"/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v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B0B69487-11FC-40B1-A5E0-E4580CA8CA4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28600" y="152400"/>
            <a:ext cx="8763000" cy="1143000"/>
          </a:xfrm>
        </p:spPr>
        <p:txBody>
          <a:bodyPr/>
          <a:lstStyle/>
          <a:p>
            <a:r>
              <a:rPr lang="en-US" altLang="en-US" sz="8400" b="1" u="sng" dirty="0">
                <a:solidFill>
                  <a:srgbClr val="FFFF00"/>
                </a:solidFill>
                <a:latin typeface="Centaur" panose="02030504050205020304" pitchFamily="18" charset="0"/>
              </a:rPr>
              <a:t>Daniel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591D5523-537F-49FD-B575-1672B389EA0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28600" y="1143000"/>
            <a:ext cx="8686800" cy="5410200"/>
          </a:xfrm>
        </p:spPr>
        <p:txBody>
          <a:bodyPr/>
          <a:lstStyle/>
          <a:p>
            <a:r>
              <a:rPr lang="en-US" altLang="en-US" sz="3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is a unique book – we get to read about Daniel from youth to old age!</a:t>
            </a:r>
          </a:p>
          <a:p>
            <a:pPr algn="just"/>
            <a:r>
              <a:rPr lang="en-US" altLang="en-US" sz="35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Daniel Is Faithful:</a:t>
            </a:r>
          </a:p>
          <a:p>
            <a:pPr marL="457200" indent="-457200" algn="just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altLang="en-US" sz="3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Though suffering punishment from God.</a:t>
            </a:r>
          </a:p>
          <a:p>
            <a:pPr marL="457200" indent="-457200" algn="just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altLang="en-US" sz="3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Though in a strange land, strange customs </a:t>
            </a:r>
          </a:p>
          <a:p>
            <a:pPr marL="457200" indent="-457200" algn="just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altLang="en-US" sz="3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Though these people did not revere Jehovah nor respect the Jews.</a:t>
            </a:r>
          </a:p>
          <a:p>
            <a:pPr marL="457200" indent="-457200" algn="just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altLang="en-US" sz="3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Though a slave!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4E196B7E-2042-43EF-8D41-51B0F9A2940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28600" y="152400"/>
            <a:ext cx="8763000" cy="1143000"/>
          </a:xfrm>
        </p:spPr>
        <p:txBody>
          <a:bodyPr/>
          <a:lstStyle/>
          <a:p>
            <a:r>
              <a:rPr lang="en-US" altLang="en-US" sz="8400" b="1" u="sng" dirty="0">
                <a:solidFill>
                  <a:srgbClr val="FFFF00"/>
                </a:solidFill>
                <a:latin typeface="Centaur" panose="02030504050205020304" pitchFamily="18" charset="0"/>
              </a:rPr>
              <a:t>Daniel</a:t>
            </a:r>
            <a:endParaRPr lang="en-US" altLang="en-US" sz="8400" dirty="0">
              <a:solidFill>
                <a:srgbClr val="FFFFFF"/>
              </a:solidFill>
              <a:latin typeface="Blue Ridge Heavy SF" pitchFamily="34" charset="0"/>
            </a:endParaRP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3EB1E0E7-0DCE-4AA2-910F-E5F295AD4C0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28600" y="1143000"/>
            <a:ext cx="8686800" cy="5410200"/>
          </a:xfrm>
        </p:spPr>
        <p:txBody>
          <a:bodyPr/>
          <a:lstStyle/>
          <a:p>
            <a:r>
              <a:rPr lang="en-US" altLang="en-US" sz="4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Text: Daniel 1</a:t>
            </a:r>
          </a:p>
          <a:p>
            <a:pPr algn="just"/>
            <a:r>
              <a:rPr lang="en-US" altLang="en-US" sz="3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Jerusalem was besieged by Babylon (1:1-5).</a:t>
            </a:r>
          </a:p>
          <a:p>
            <a:pPr algn="just"/>
            <a:r>
              <a:rPr lang="en-US" altLang="en-US" sz="35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Those taken and their names changed</a:t>
            </a:r>
            <a:r>
              <a:rPr lang="en-US" altLang="en-US" sz="3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altLang="en-US" sz="35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(1:6-7):</a:t>
            </a:r>
          </a:p>
          <a:p>
            <a:pPr algn="just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altLang="en-US" sz="3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Daniel (God my judge) to Belteshazzar 		(Bel’s prince, Jer. 50:2)</a:t>
            </a:r>
          </a:p>
          <a:p>
            <a:pPr algn="just"/>
            <a:endParaRPr lang="en-US" altLang="en-US" sz="35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altLang="en-US" sz="3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Hananiah (Whom Jehovah favored) to		Shadrach (Inspired by Sun god)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42CA001F-BD79-4643-9BE6-65947CB83D1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28600" y="152400"/>
            <a:ext cx="8763000" cy="1143000"/>
          </a:xfrm>
        </p:spPr>
        <p:txBody>
          <a:bodyPr/>
          <a:lstStyle/>
          <a:p>
            <a:r>
              <a:rPr lang="en-US" altLang="en-US" sz="8400" b="1" u="sng" dirty="0">
                <a:solidFill>
                  <a:srgbClr val="FFFF00"/>
                </a:solidFill>
                <a:latin typeface="Centaur" panose="02030504050205020304" pitchFamily="18" charset="0"/>
              </a:rPr>
              <a:t>Daniel</a:t>
            </a:r>
            <a:endParaRPr lang="en-US" altLang="en-US" sz="8400" dirty="0">
              <a:solidFill>
                <a:srgbClr val="FFFFFF"/>
              </a:solidFill>
              <a:latin typeface="Blue Ridge Heavy SF" pitchFamily="34" charset="0"/>
            </a:endParaRP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6003599E-0E8F-4FA2-A0D8-C20271D5F8F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28600" y="1143000"/>
            <a:ext cx="8686800" cy="5410200"/>
          </a:xfrm>
        </p:spPr>
        <p:txBody>
          <a:bodyPr/>
          <a:lstStyle/>
          <a:p>
            <a:r>
              <a:rPr lang="en-US" altLang="en-US" sz="4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Text: Daniel 1</a:t>
            </a:r>
          </a:p>
          <a:p>
            <a:pPr algn="just"/>
            <a:r>
              <a:rPr lang="en-US" altLang="en-US" sz="3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Jerusalem was besieged by Babylon (1:1-5).</a:t>
            </a:r>
          </a:p>
          <a:p>
            <a:pPr algn="just"/>
            <a:r>
              <a:rPr lang="en-US" altLang="en-US" sz="35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Those taken and their names changed</a:t>
            </a:r>
            <a:r>
              <a:rPr lang="en-US" altLang="en-US" sz="3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altLang="en-US" sz="35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(1:6-7):</a:t>
            </a:r>
          </a:p>
          <a:p>
            <a:pPr algn="just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altLang="en-US" sz="3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35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Mishael</a:t>
            </a:r>
            <a:r>
              <a:rPr lang="en-US" altLang="en-US" sz="3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(Who is comparable to God?) to		Meshach (earth god, Jer. 25:26, 51:41)</a:t>
            </a:r>
          </a:p>
          <a:p>
            <a:pPr algn="just"/>
            <a:endParaRPr lang="en-US" altLang="en-US" sz="35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altLang="en-US" sz="3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Azariah (Whom Jehovah helps) to Abednego (Slave of Nego/Nebo, Isa. 46:1)</a:t>
            </a:r>
          </a:p>
        </p:txBody>
      </p:sp>
      <p:sp>
        <p:nvSpPr>
          <p:cNvPr id="12292" name="Text Box 4">
            <a:extLst>
              <a:ext uri="{FF2B5EF4-FFF2-40B4-BE49-F238E27FC236}">
                <a16:creationId xmlns:a16="http://schemas.microsoft.com/office/drawing/2014/main" id="{7CF8A67B-962C-46E8-9F94-70E8C81529A0}"/>
              </a:ext>
            </a:extLst>
          </p:cNvPr>
          <p:cNvSpPr txBox="1">
            <a:spLocks/>
          </p:cNvSpPr>
          <p:nvPr/>
        </p:nvSpPr>
        <p:spPr bwMode="auto">
          <a:xfrm>
            <a:off x="161365" y="2132293"/>
            <a:ext cx="8686800" cy="4416425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altLang="en-US" sz="45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Will they: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altLang="en-US" sz="4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Serve God In A Foreign Land Far From All They Know?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altLang="en-US" sz="4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altLang="en-US" sz="4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Will They Be Bitter And Blame God For Their Misfortune?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29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2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2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2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uiExpand="1" build="p"/>
      <p:bldP spid="12292" grpId="0" uiExpand="1" build="allAtOnce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B2192D4E-6F0C-4A04-9204-556E914D4CB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28600" y="152400"/>
            <a:ext cx="8763000" cy="1143000"/>
          </a:xfrm>
        </p:spPr>
        <p:txBody>
          <a:bodyPr/>
          <a:lstStyle/>
          <a:p>
            <a:r>
              <a:rPr lang="en-US" altLang="en-US" sz="8400" b="1" u="sng" dirty="0">
                <a:solidFill>
                  <a:srgbClr val="FFFF00"/>
                </a:solidFill>
                <a:latin typeface="Centaur" panose="02030504050205020304" pitchFamily="18" charset="0"/>
              </a:rPr>
              <a:t>Daniel</a:t>
            </a:r>
            <a:endParaRPr lang="en-US" altLang="en-US" sz="8400" dirty="0">
              <a:solidFill>
                <a:srgbClr val="FFFFFF"/>
              </a:solidFill>
              <a:latin typeface="Blue Ridge Heavy SF" pitchFamily="34" charset="0"/>
            </a:endParaRP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E12D663A-FAA9-4C80-8DF6-ADC02C06C2A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28600" y="1143000"/>
            <a:ext cx="8686800" cy="5410200"/>
          </a:xfrm>
        </p:spPr>
        <p:txBody>
          <a:bodyPr/>
          <a:lstStyle/>
          <a:p>
            <a:r>
              <a:rPr lang="en-US" altLang="en-US" sz="4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Text: Daniel 1</a:t>
            </a:r>
          </a:p>
          <a:p>
            <a:pPr algn="just"/>
            <a:r>
              <a:rPr lang="en-US" altLang="en-US" sz="3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Daniel and his three friends showed courage.</a:t>
            </a:r>
          </a:p>
          <a:p>
            <a:pPr algn="just"/>
            <a:r>
              <a:rPr lang="en-US" altLang="en-US" sz="3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They refused to eat unclean meat (v. 8).</a:t>
            </a:r>
          </a:p>
          <a:p>
            <a:pPr algn="just"/>
            <a:r>
              <a:rPr lang="en-US" altLang="en-US" sz="3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God blessed them (v. 19-20).</a:t>
            </a:r>
          </a:p>
          <a:p>
            <a:pPr algn="just"/>
            <a:r>
              <a:rPr lang="en-US" altLang="en-US" sz="35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Their stand took:</a:t>
            </a:r>
          </a:p>
          <a:p>
            <a:pPr algn="just"/>
            <a:r>
              <a:rPr lang="en-US" altLang="en-US" sz="3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Determination (v. 8)</a:t>
            </a:r>
          </a:p>
          <a:p>
            <a:pPr algn="just"/>
            <a:r>
              <a:rPr lang="en-US" altLang="en-US" sz="3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Courage</a:t>
            </a:r>
          </a:p>
          <a:p>
            <a:pPr algn="just"/>
            <a:r>
              <a:rPr lang="en-US" altLang="en-US" sz="3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Wisdom (v. 8, 12)</a:t>
            </a:r>
          </a:p>
        </p:txBody>
      </p:sp>
      <p:sp>
        <p:nvSpPr>
          <p:cNvPr id="13316" name="Text Box 4">
            <a:extLst>
              <a:ext uri="{FF2B5EF4-FFF2-40B4-BE49-F238E27FC236}">
                <a16:creationId xmlns:a16="http://schemas.microsoft.com/office/drawing/2014/main" id="{B19353E5-F9D8-4DA1-B093-D0EC12720CEA}"/>
              </a:ext>
            </a:extLst>
          </p:cNvPr>
          <p:cNvSpPr txBox="1">
            <a:spLocks/>
          </p:cNvSpPr>
          <p:nvPr/>
        </p:nvSpPr>
        <p:spPr bwMode="auto">
          <a:xfrm>
            <a:off x="4648200" y="4572000"/>
            <a:ext cx="4495800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lnSpc>
                <a:spcPct val="80000"/>
              </a:lnSpc>
              <a:spcBef>
                <a:spcPct val="50000"/>
              </a:spcBef>
            </a:pPr>
            <a:r>
              <a:rPr lang="en-US" altLang="en-US" sz="35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Will-Power (v. 15-16)</a:t>
            </a:r>
          </a:p>
          <a:p>
            <a:pPr algn="just">
              <a:lnSpc>
                <a:spcPct val="80000"/>
              </a:lnSpc>
              <a:spcBef>
                <a:spcPct val="50000"/>
              </a:spcBef>
            </a:pPr>
            <a:r>
              <a:rPr lang="en-US" altLang="en-US" sz="35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Faith!! (Heb. 11)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3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33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6E9CBF2C-F131-47C3-8DBF-FA2954C156A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28600" y="152400"/>
            <a:ext cx="8763000" cy="1143000"/>
          </a:xfrm>
        </p:spPr>
        <p:txBody>
          <a:bodyPr/>
          <a:lstStyle/>
          <a:p>
            <a:r>
              <a:rPr lang="en-US" altLang="en-US" sz="8400" b="1" u="sng" dirty="0">
                <a:solidFill>
                  <a:srgbClr val="FFFF00"/>
                </a:solidFill>
                <a:latin typeface="Centaur" panose="02030504050205020304" pitchFamily="18" charset="0"/>
              </a:rPr>
              <a:t>Daniel</a:t>
            </a:r>
            <a:endParaRPr lang="en-US" altLang="en-US" sz="8400" dirty="0">
              <a:solidFill>
                <a:srgbClr val="FFFFFF"/>
              </a:solidFill>
              <a:latin typeface="Blue Ridge Heavy SF" pitchFamily="34" charset="0"/>
            </a:endParaRP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366213FA-0ED8-4380-B782-62490956A12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28600" y="1143000"/>
            <a:ext cx="8686800" cy="5410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4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Applications</a:t>
            </a:r>
          </a:p>
          <a:p>
            <a:pPr algn="just">
              <a:lnSpc>
                <a:spcPct val="90000"/>
              </a:lnSpc>
            </a:pPr>
            <a:r>
              <a:rPr lang="en-US" altLang="en-US" sz="3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Serving God demands the same of us!</a:t>
            </a:r>
          </a:p>
          <a:p>
            <a:pPr algn="just">
              <a:lnSpc>
                <a:spcPct val="9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altLang="en-US" sz="3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Determine to please God (Gen. 18:19;					Josh. 24:15; Acts 11:23)</a:t>
            </a:r>
          </a:p>
          <a:p>
            <a:pPr algn="just">
              <a:lnSpc>
                <a:spcPct val="9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altLang="en-US" sz="3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Courage (I Thess. 2:2; Acts 4:29, 9:27,					29; Eph. 3:12)</a:t>
            </a:r>
          </a:p>
          <a:p>
            <a:pPr algn="just">
              <a:lnSpc>
                <a:spcPct val="9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altLang="en-US" sz="3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Wisdom (Matt. 10:16; Eph. 5:17; Col.					4:5; I Cor. 14:20)</a:t>
            </a:r>
          </a:p>
          <a:p>
            <a:pPr algn="just">
              <a:lnSpc>
                <a:spcPct val="90000"/>
              </a:lnSpc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altLang="en-US" sz="3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Faith (Rom. 10:17; Jas. 2:24)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DD1BEE2B-0D48-4572-AA4B-EF7792D9EF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5500" b="1" dirty="0">
                <a:solidFill>
                  <a:srgbClr val="FFFF00"/>
                </a:solidFill>
                <a:latin typeface="Centaur" panose="02030504050205020304" pitchFamily="18" charset="0"/>
              </a:rPr>
              <a:t>“What Must I Do To Be Saved?”</a:t>
            </a:r>
          </a:p>
        </p:txBody>
      </p:sp>
      <p:sp>
        <p:nvSpPr>
          <p:cNvPr id="15363" name="Text Box 3">
            <a:extLst>
              <a:ext uri="{FF2B5EF4-FFF2-40B4-BE49-F238E27FC236}">
                <a16:creationId xmlns:a16="http://schemas.microsoft.com/office/drawing/2014/main" id="{228789FC-DB2C-4B01-84F9-ED354D755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990600"/>
            <a:ext cx="8382000" cy="362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</a:pPr>
            <a:r>
              <a:rPr lang="en-US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Hear The Gospel (Rom. 10:17)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Believe In Christ (Jn. 8:24)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Repent Of Sins (Lk.13:3)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Confess Christ (Rom. 10:10)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 Baptized (I Pet. 3:21)</a:t>
            </a:r>
          </a:p>
        </p:txBody>
      </p:sp>
      <p:sp>
        <p:nvSpPr>
          <p:cNvPr id="15364" name="Text Box 4">
            <a:extLst>
              <a:ext uri="{FF2B5EF4-FFF2-40B4-BE49-F238E27FC236}">
                <a16:creationId xmlns:a16="http://schemas.microsoft.com/office/drawing/2014/main" id="{617429F9-18D1-4C8A-8980-81AD959E5D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648200"/>
            <a:ext cx="891540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4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For The Erring Child:</a:t>
            </a:r>
            <a:r>
              <a:rPr lang="en-US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/>
            <a:r>
              <a:rPr lang="en-US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Repent (Acts 8:22), Confess (I Jn. 1:9),</a:t>
            </a:r>
          </a:p>
          <a:p>
            <a:pPr algn="ctr" eaLnBrk="1" hangingPunct="1"/>
            <a:r>
              <a:rPr lang="en-US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Pray (Acts 8:22)</a:t>
            </a:r>
          </a:p>
        </p:txBody>
      </p:sp>
      <p:sp>
        <p:nvSpPr>
          <p:cNvPr id="15365" name="Line 5">
            <a:extLst>
              <a:ext uri="{FF2B5EF4-FFF2-40B4-BE49-F238E27FC236}">
                <a16:creationId xmlns:a16="http://schemas.microsoft.com/office/drawing/2014/main" id="{4B2B99CD-8BCE-48E5-B972-45A042483DF0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990600"/>
            <a:ext cx="8153400" cy="0"/>
          </a:xfrm>
          <a:prstGeom prst="line">
            <a:avLst/>
          </a:prstGeom>
          <a:noFill/>
          <a:ln w="1270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 advTm="3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3000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3000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3000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3000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3000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Fading Grid">
  <a:themeElements>
    <a:clrScheme name="Fading Grid 4">
      <a:dk1>
        <a:srgbClr val="6B6B99"/>
      </a:dk1>
      <a:lt1>
        <a:srgbClr val="EAEAEA"/>
      </a:lt1>
      <a:dk2>
        <a:srgbClr val="666699"/>
      </a:dk2>
      <a:lt2>
        <a:srgbClr val="CCECFF"/>
      </a:lt2>
      <a:accent1>
        <a:srgbClr val="00CC66"/>
      </a:accent1>
      <a:accent2>
        <a:srgbClr val="54547A"/>
      </a:accent2>
      <a:accent3>
        <a:srgbClr val="B8B8CA"/>
      </a:accent3>
      <a:accent4>
        <a:srgbClr val="C8C8C8"/>
      </a:accent4>
      <a:accent5>
        <a:srgbClr val="AAE2B8"/>
      </a:accent5>
      <a:accent6>
        <a:srgbClr val="4B4B6E"/>
      </a:accent6>
      <a:hlink>
        <a:srgbClr val="65B2FF"/>
      </a:hlink>
      <a:folHlink>
        <a:srgbClr val="9900FF"/>
      </a:folHlink>
    </a:clrScheme>
    <a:fontScheme name="Fading Gri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/>
          <a:srcRect/>
          <a:tile tx="0" ty="0" sx="100000" sy="100000" flip="none" algn="tl"/>
        </a:blipFill>
        <a:ln w="254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/>
          <a:srcRect/>
          <a:tile tx="0" ty="0" sx="100000" sy="100000" flip="none" algn="tl"/>
        </a:blipFill>
        <a:ln w="254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Fading Grid 1">
        <a:dk1>
          <a:srgbClr val="7E0000"/>
        </a:dk1>
        <a:lt1>
          <a:srgbClr val="FFFFFF"/>
        </a:lt1>
        <a:dk2>
          <a:srgbClr val="800000"/>
        </a:dk2>
        <a:lt2>
          <a:srgbClr val="FCF0B2"/>
        </a:lt2>
        <a:accent1>
          <a:srgbClr val="C5543D"/>
        </a:accent1>
        <a:accent2>
          <a:srgbClr val="660000"/>
        </a:accent2>
        <a:accent3>
          <a:srgbClr val="C0AAAA"/>
        </a:accent3>
        <a:accent4>
          <a:srgbClr val="DADADA"/>
        </a:accent4>
        <a:accent5>
          <a:srgbClr val="DFB3AF"/>
        </a:accent5>
        <a:accent6>
          <a:srgbClr val="5C0000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2">
        <a:dk1>
          <a:srgbClr val="000066"/>
        </a:dk1>
        <a:lt1>
          <a:srgbClr val="FFFFFF"/>
        </a:lt1>
        <a:dk2>
          <a:srgbClr val="000066"/>
        </a:dk2>
        <a:lt2>
          <a:srgbClr val="B2B8C8"/>
        </a:lt2>
        <a:accent1>
          <a:srgbClr val="008080"/>
        </a:accent1>
        <a:accent2>
          <a:srgbClr val="00004E"/>
        </a:accent2>
        <a:accent3>
          <a:srgbClr val="AAAAB8"/>
        </a:accent3>
        <a:accent4>
          <a:srgbClr val="DADADA"/>
        </a:accent4>
        <a:accent5>
          <a:srgbClr val="AAC0C0"/>
        </a:accent5>
        <a:accent6>
          <a:srgbClr val="000046"/>
        </a:accent6>
        <a:hlink>
          <a:srgbClr val="00FFCC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3">
        <a:dk1>
          <a:srgbClr val="010199"/>
        </a:dk1>
        <a:lt1>
          <a:srgbClr val="FFFFFF"/>
        </a:lt1>
        <a:dk2>
          <a:srgbClr val="000099"/>
        </a:dk2>
        <a:lt2>
          <a:srgbClr val="CCFFFF"/>
        </a:lt2>
        <a:accent1>
          <a:srgbClr val="00C600"/>
        </a:accent1>
        <a:accent2>
          <a:srgbClr val="01017D"/>
        </a:accent2>
        <a:accent3>
          <a:srgbClr val="AAAACA"/>
        </a:accent3>
        <a:accent4>
          <a:srgbClr val="DADADA"/>
        </a:accent4>
        <a:accent5>
          <a:srgbClr val="AADFAA"/>
        </a:accent5>
        <a:accent6>
          <a:srgbClr val="010171"/>
        </a:accent6>
        <a:hlink>
          <a:srgbClr val="FFE701"/>
        </a:hlink>
        <a:folHlink>
          <a:srgbClr val="33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4">
        <a:dk1>
          <a:srgbClr val="6B6B99"/>
        </a:dk1>
        <a:lt1>
          <a:srgbClr val="EAEAEA"/>
        </a:lt1>
        <a:dk2>
          <a:srgbClr val="666699"/>
        </a:dk2>
        <a:lt2>
          <a:srgbClr val="CCECFF"/>
        </a:lt2>
        <a:accent1>
          <a:srgbClr val="00CC66"/>
        </a:accent1>
        <a:accent2>
          <a:srgbClr val="54547A"/>
        </a:accent2>
        <a:accent3>
          <a:srgbClr val="B8B8CA"/>
        </a:accent3>
        <a:accent4>
          <a:srgbClr val="C8C8C8"/>
        </a:accent4>
        <a:accent5>
          <a:srgbClr val="AAE2B8"/>
        </a:accent5>
        <a:accent6>
          <a:srgbClr val="4B4B6E"/>
        </a:accent6>
        <a:hlink>
          <a:srgbClr val="65B2FF"/>
        </a:hlink>
        <a:folHlink>
          <a:srgbClr val="99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5">
        <a:dk1>
          <a:srgbClr val="00827F"/>
        </a:dk1>
        <a:lt1>
          <a:srgbClr val="FFFFFF"/>
        </a:lt1>
        <a:dk2>
          <a:srgbClr val="008080"/>
        </a:dk2>
        <a:lt2>
          <a:srgbClr val="FFFFCC"/>
        </a:lt2>
        <a:accent1>
          <a:srgbClr val="6D6FC7"/>
        </a:accent1>
        <a:accent2>
          <a:srgbClr val="006462"/>
        </a:accent2>
        <a:accent3>
          <a:srgbClr val="AAC0C0"/>
        </a:accent3>
        <a:accent4>
          <a:srgbClr val="DADADA"/>
        </a:accent4>
        <a:accent5>
          <a:srgbClr val="BABBE0"/>
        </a:accent5>
        <a:accent6>
          <a:srgbClr val="005A58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6">
        <a:dk1>
          <a:srgbClr val="4D4D4D"/>
        </a:dk1>
        <a:lt1>
          <a:srgbClr val="FFFFFF"/>
        </a:lt1>
        <a:dk2>
          <a:srgbClr val="525252"/>
        </a:dk2>
        <a:lt2>
          <a:srgbClr val="C0C0C0"/>
        </a:lt2>
        <a:accent1>
          <a:srgbClr val="527C3A"/>
        </a:accent1>
        <a:accent2>
          <a:srgbClr val="444444"/>
        </a:accent2>
        <a:accent3>
          <a:srgbClr val="B3B3B3"/>
        </a:accent3>
        <a:accent4>
          <a:srgbClr val="DADADA"/>
        </a:accent4>
        <a:accent5>
          <a:srgbClr val="B3BFAE"/>
        </a:accent5>
        <a:accent6>
          <a:srgbClr val="3D3D3D"/>
        </a:accent6>
        <a:hlink>
          <a:srgbClr val="FAC458"/>
        </a:hlink>
        <a:folHlink>
          <a:srgbClr val="C7780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7">
        <a:dk1>
          <a:srgbClr val="516032"/>
        </a:dk1>
        <a:lt1>
          <a:srgbClr val="FFFFFF"/>
        </a:lt1>
        <a:dk2>
          <a:srgbClr val="546434"/>
        </a:dk2>
        <a:lt2>
          <a:srgbClr val="B2B68A"/>
        </a:lt2>
        <a:accent1>
          <a:srgbClr val="7D8C70"/>
        </a:accent1>
        <a:accent2>
          <a:srgbClr val="414E28"/>
        </a:accent2>
        <a:accent3>
          <a:srgbClr val="B3B8AE"/>
        </a:accent3>
        <a:accent4>
          <a:srgbClr val="DADADA"/>
        </a:accent4>
        <a:accent5>
          <a:srgbClr val="BFC5BB"/>
        </a:accent5>
        <a:accent6>
          <a:srgbClr val="3A4623"/>
        </a:accent6>
        <a:hlink>
          <a:srgbClr val="80C579"/>
        </a:hlink>
        <a:folHlink>
          <a:srgbClr val="7FADA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8">
        <a:dk1>
          <a:srgbClr val="D1CC00"/>
        </a:dk1>
        <a:lt1>
          <a:srgbClr val="FFFFFF"/>
        </a:lt1>
        <a:dk2>
          <a:srgbClr val="CCCC00"/>
        </a:dk2>
        <a:lt2>
          <a:srgbClr val="F3F5B1"/>
        </a:lt2>
        <a:accent1>
          <a:srgbClr val="808000"/>
        </a:accent1>
        <a:accent2>
          <a:srgbClr val="AEAA00"/>
        </a:accent2>
        <a:accent3>
          <a:srgbClr val="E2E2AA"/>
        </a:accent3>
        <a:accent4>
          <a:srgbClr val="DADADA"/>
        </a:accent4>
        <a:accent5>
          <a:srgbClr val="C0C0AA"/>
        </a:accent5>
        <a:accent6>
          <a:srgbClr val="9D9A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9">
        <a:dk1>
          <a:srgbClr val="000000"/>
        </a:dk1>
        <a:lt1>
          <a:srgbClr val="F8F8F8"/>
        </a:lt1>
        <a:dk2>
          <a:srgbClr val="336600"/>
        </a:dk2>
        <a:lt2>
          <a:srgbClr val="FBFBFB"/>
        </a:lt2>
        <a:accent1>
          <a:srgbClr val="009900"/>
        </a:accent1>
        <a:accent2>
          <a:srgbClr val="C6C6C6"/>
        </a:accent2>
        <a:accent3>
          <a:srgbClr val="FBFBFB"/>
        </a:accent3>
        <a:accent4>
          <a:srgbClr val="000000"/>
        </a:accent4>
        <a:accent5>
          <a:srgbClr val="AACAAA"/>
        </a:accent5>
        <a:accent6>
          <a:srgbClr val="B3B3B3"/>
        </a:accent6>
        <a:hlink>
          <a:srgbClr val="0066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/>
          <a:srcRect/>
          <a:tile tx="0" ty="0" sx="100000" sy="100000" flip="none" algn="tl"/>
        </a:blipFill>
        <a:ln w="254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/>
          <a:srcRect/>
          <a:tile tx="0" ty="0" sx="100000" sy="100000" flip="none" algn="tl"/>
        </a:blipFill>
        <a:ln w="254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Fading Grid</Template>
  <TotalTime>646</TotalTime>
  <Words>435</Words>
  <Application>Microsoft Office PowerPoint</Application>
  <PresentationFormat>On-screen Show (4:3)</PresentationFormat>
  <Paragraphs>52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Arial</vt:lpstr>
      <vt:lpstr>Tahoma</vt:lpstr>
      <vt:lpstr>Centaur</vt:lpstr>
      <vt:lpstr>Times New Roman</vt:lpstr>
      <vt:lpstr>Wingdings</vt:lpstr>
      <vt:lpstr>Blue Ridge Heavy SF</vt:lpstr>
      <vt:lpstr>Fading Grid</vt:lpstr>
      <vt:lpstr>Ocean</vt:lpstr>
      <vt:lpstr>Daniel</vt:lpstr>
      <vt:lpstr>Daniel</vt:lpstr>
      <vt:lpstr>Daniel</vt:lpstr>
      <vt:lpstr>Daniel</vt:lpstr>
      <vt:lpstr>Daniel</vt:lpstr>
      <vt:lpstr>“What Must I Do To Be Saved?”</vt:lpstr>
      <vt:lpstr>PowerPoint Presentation</vt:lpstr>
    </vt:vector>
  </TitlesOfParts>
  <Company>Southside Church of Christ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Daniel</dc:title>
  <dc:creator>Preacher</dc:creator>
  <cp:lastModifiedBy>Jarrod Jacobs</cp:lastModifiedBy>
  <cp:revision>27</cp:revision>
  <dcterms:created xsi:type="dcterms:W3CDTF">2005-11-13T03:44:20Z</dcterms:created>
  <dcterms:modified xsi:type="dcterms:W3CDTF">2023-11-05T13:17:53Z</dcterms:modified>
</cp:coreProperties>
</file>