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sldIdLst>
    <p:sldId id="256" r:id="rId2"/>
    <p:sldId id="271" r:id="rId3"/>
    <p:sldId id="272" r:id="rId4"/>
    <p:sldId id="273" r:id="rId5"/>
    <p:sldId id="274" r:id="rId6"/>
    <p:sldId id="270" r:id="rId7"/>
    <p:sldId id="268" r:id="rId8"/>
  </p:sldIdLst>
  <p:sldSz cx="9144000" cy="6858000" type="screen4x3"/>
  <p:notesSz cx="6858000" cy="9144000"/>
  <p:embeddedFontLst>
    <p:embeddedFont>
      <p:font typeface="Centaur" panose="02030504050205020304" pitchFamily="18" charset="0"/>
      <p:regular r:id="rId9"/>
    </p:embeddedFont>
    <p:embeddedFont>
      <p:font typeface="Garamond" panose="02020404030301010803" pitchFamily="18" charset="0"/>
      <p:regular r:id="rId10"/>
      <p:bold r:id="rId11"/>
      <p:italic r:id="rId12"/>
    </p:embeddedFont>
    <p:embeddedFont>
      <p:font typeface="Tahoma" panose="020B0604030504040204" pitchFamily="34" charset="0"/>
      <p:regular r:id="rId13"/>
      <p:bold r:id="rId14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843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43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4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6CCB30-04B9-47E6-9765-7EE3B4B831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2072BC-166B-4368-ACA8-931A23EB377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93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0F0E2A-A914-403F-A055-486C84E73BC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9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BB7D81-06BD-4126-BAD4-061B5EF1035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52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1699FF-5AF6-4D59-9B98-7940EF64124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17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B4647C-C81D-4ED4-9527-CC4AB4EFCC8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55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FA4E96-2EE8-4813-BD0D-451486B0137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0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7A9874-96C1-48C0-815C-A34ECC7E258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38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CC13E5-BB75-4482-AD8D-F79C5AFDDCB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1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A4C402-D94D-4FC2-ACFC-B47DF9624F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27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C2C147-B3BD-4A23-9DFC-CD4C89BD128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69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2CF3CF93-FA04-4BEA-BC7D-17A8F43365F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741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41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1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763000" cy="914400"/>
          </a:xfrm>
        </p:spPr>
        <p:txBody>
          <a:bodyPr/>
          <a:lstStyle/>
          <a:p>
            <a:r>
              <a:rPr lang="en-US" altLang="en-US" b="0" dirty="0">
                <a:solidFill>
                  <a:schemeClr val="tx1"/>
                </a:solidFill>
                <a:latin typeface="Centaur" panose="02030504050205020304" pitchFamily="18" charset="0"/>
              </a:rPr>
              <a:t>Baskets That Hide Our Light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458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Text: Matthew 5:13-16; Luke 8:16</a:t>
            </a:r>
          </a:p>
          <a:p>
            <a:pPr algn="l">
              <a:lnSpc>
                <a:spcPct val="90000"/>
              </a:lnSpc>
            </a:pPr>
            <a:endParaRPr lang="en-US" altLang="en-US" sz="1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“Light” is used often when describing God’s people (Prov. 4:14-18; Jn. 5:33-36;			II Cor. 6:14; Eph. 5:8-13; Phil. 2:14-15;		I Thess. 5:5-6).</a:t>
            </a:r>
          </a:p>
          <a:p>
            <a:pPr algn="l">
              <a:lnSpc>
                <a:spcPct val="90000"/>
              </a:lnSpc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sense would it make for one to put a basket over their candle?</a:t>
            </a:r>
          </a:p>
          <a:p>
            <a:pPr>
              <a:lnSpc>
                <a:spcPct val="90000"/>
              </a:lnSpc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allow things to darken/shade our lights, too!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763000" cy="914400"/>
          </a:xfrm>
        </p:spPr>
        <p:txBody>
          <a:bodyPr/>
          <a:lstStyle/>
          <a:p>
            <a:r>
              <a:rPr lang="en-US" altLang="en-US" b="0" dirty="0">
                <a:solidFill>
                  <a:schemeClr val="tx1"/>
                </a:solidFill>
                <a:latin typeface="Centaur" panose="02030504050205020304" pitchFamily="18" charset="0"/>
              </a:rPr>
              <a:t>Baskets That Hide Our Light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458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5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NEGLECT</a:t>
            </a:r>
          </a:p>
          <a:p>
            <a:pPr algn="l">
              <a:lnSpc>
                <a:spcPct val="90000"/>
              </a:lnSpc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efficient way to ruin something is to neglect it!</a:t>
            </a:r>
          </a:p>
          <a:p>
            <a:pPr algn="l">
              <a:lnSpc>
                <a:spcPct val="90000"/>
              </a:lnSpc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applies to our spiritual lives, too!</a:t>
            </a:r>
          </a:p>
          <a:p>
            <a:pPr algn="l">
              <a:lnSpc>
                <a:spcPct val="90000"/>
              </a:lnSpc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Hebrews 2:1-4 – “we ought to give the more earnest heed …”</a:t>
            </a:r>
          </a:p>
          <a:p>
            <a:pPr algn="l">
              <a:lnSpc>
                <a:spcPct val="90000"/>
              </a:lnSpc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understood the importance of “taking heed.” (Deut. 4:9; Josh. 23:11-13; Ps. 119:9-10; Prov. 2:1-6, 4:1-4; </a:t>
            </a:r>
            <a:r>
              <a:rPr lang="en-US" altLang="en-US" sz="35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Lk</a:t>
            </a: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9:40-44)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228600" y="3962400"/>
            <a:ext cx="2743200" cy="6858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  <p:bldP spid="256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763000" cy="914400"/>
          </a:xfrm>
        </p:spPr>
        <p:txBody>
          <a:bodyPr/>
          <a:lstStyle/>
          <a:p>
            <a:r>
              <a:rPr lang="en-US" altLang="en-US" b="0" dirty="0">
                <a:solidFill>
                  <a:schemeClr val="tx1"/>
                </a:solidFill>
                <a:latin typeface="Centaur" panose="02030504050205020304" pitchFamily="18" charset="0"/>
              </a:rPr>
              <a:t>Baskets That Hide Our Light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458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5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IGNORANCE</a:t>
            </a:r>
          </a:p>
          <a:p>
            <a:pPr algn="l">
              <a:lnSpc>
                <a:spcPct val="90000"/>
              </a:lnSpc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Ephesians 4:17-20</a:t>
            </a:r>
          </a:p>
          <a:p>
            <a:pPr algn="l">
              <a:lnSpc>
                <a:spcPct val="90000"/>
              </a:lnSpc>
            </a:pPr>
            <a:r>
              <a:rPr lang="en-US" altLang="en-US" sz="35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is ignorance so dangerous?</a:t>
            </a:r>
          </a:p>
          <a:p>
            <a:pPr algn="l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It crucified Christ (Acts 3:14-18;			I Cor. 2:7-8)</a:t>
            </a:r>
          </a:p>
          <a:p>
            <a:pPr algn="l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It will keep folks out of Heaven!</a:t>
            </a:r>
          </a:p>
          <a:p>
            <a:pPr algn="l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It looks back to days before we became	Christians (I Pet. 1:14-16)</a:t>
            </a:r>
          </a:p>
          <a:p>
            <a:pPr algn="l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Allows Satan the advantage(II Cor. 2:11)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763000" cy="914400"/>
          </a:xfrm>
        </p:spPr>
        <p:txBody>
          <a:bodyPr/>
          <a:lstStyle/>
          <a:p>
            <a:r>
              <a:rPr lang="en-US" altLang="en-US" b="0" dirty="0">
                <a:solidFill>
                  <a:schemeClr val="tx1"/>
                </a:solidFill>
                <a:latin typeface="Centaur" panose="02030504050205020304" pitchFamily="18" charset="0"/>
              </a:rPr>
              <a:t>Baskets That Hide Our Light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458200" cy="5334000"/>
          </a:xfrm>
        </p:spPr>
        <p:txBody>
          <a:bodyPr/>
          <a:lstStyle/>
          <a:p>
            <a:r>
              <a:rPr lang="en-US" altLang="en-US" sz="45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“PART-TIME” SERVICE</a:t>
            </a:r>
          </a:p>
          <a:p>
            <a:pPr algn="l"/>
            <a:endParaRPr lang="en-US" altLang="en-US" sz="1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Luke 9:23 – “daily”</a:t>
            </a:r>
          </a:p>
          <a:p>
            <a:pPr marL="457200" indent="-457200" algn="l">
              <a:buClr>
                <a:schemeClr val="tx1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Our light must shine brightly all the			time (I Cor. 15:58)!</a:t>
            </a:r>
          </a:p>
          <a:p>
            <a:pPr marL="457200" indent="-457200" algn="l">
              <a:buClr>
                <a:schemeClr val="tx1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 morality (Titus 2:11-12)</a:t>
            </a:r>
          </a:p>
          <a:p>
            <a:pPr marL="457200" indent="-457200" algn="l">
              <a:buClr>
                <a:schemeClr val="tx1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 teaching (I Tim. 4:16)</a:t>
            </a:r>
          </a:p>
          <a:p>
            <a:pPr algn="l"/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no room for “part-time” workers!!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763000" cy="914400"/>
          </a:xfrm>
        </p:spPr>
        <p:txBody>
          <a:bodyPr/>
          <a:lstStyle/>
          <a:p>
            <a:r>
              <a:rPr lang="en-US" altLang="en-US" b="0" dirty="0">
                <a:solidFill>
                  <a:schemeClr val="tx1"/>
                </a:solidFill>
                <a:latin typeface="Centaur" panose="02030504050205020304" pitchFamily="18" charset="0"/>
              </a:rPr>
              <a:t>Baskets That Hide Our Light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458200" cy="5334000"/>
          </a:xfrm>
        </p:spPr>
        <p:txBody>
          <a:bodyPr/>
          <a:lstStyle/>
          <a:p>
            <a:r>
              <a:rPr lang="en-US" altLang="en-US" sz="45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PRIDE</a:t>
            </a:r>
          </a:p>
          <a:p>
            <a:pPr algn="l"/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own personal conceit!</a:t>
            </a:r>
          </a:p>
          <a:p>
            <a:pPr algn="l"/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Our light is supposed to point people to God (Matt. 5:16)!</a:t>
            </a:r>
          </a:p>
          <a:p>
            <a:pPr algn="l"/>
            <a:endParaRPr lang="en-US" altLang="en-US" sz="1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en-US" sz="35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attitude toward pride:</a:t>
            </a:r>
          </a:p>
          <a:p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Proverbs 16:18-19, 11:2, 18:12, 29:23, 6:16-17; Isaiah 2:11-12 James 4:6; I Peter 5:5-6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5700" b="0" dirty="0">
                <a:solidFill>
                  <a:schemeClr val="tx1"/>
                </a:solidFill>
                <a:latin typeface="Centaur" panose="02030504050205020304" pitchFamily="18" charset="0"/>
              </a:rPr>
              <a:t>“What Must I Do To Be Saved?”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Hear The Gospel (Rom. 10:17)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Believe In Christ (Jn. 8:24)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Of Sins (Lk.13:3)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Confess Christ (Rom. 10:10)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Baptized (I Pet. 3:21)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28600" y="4648200"/>
            <a:ext cx="8915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Erring Child:</a:t>
            </a: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(Acts 8:22), Confess (I Jn. 1:9),</a:t>
            </a:r>
          </a:p>
          <a:p>
            <a:pPr algn="ctr" eaLnBrk="1" hangingPunct="1"/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Pray (Acts 8:22)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3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400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Centaur</vt:lpstr>
      <vt:lpstr>Times New Roman</vt:lpstr>
      <vt:lpstr>Wingdings</vt:lpstr>
      <vt:lpstr>Garamond</vt:lpstr>
      <vt:lpstr>Arial</vt:lpstr>
      <vt:lpstr>Tahoma</vt:lpstr>
      <vt:lpstr>Stream</vt:lpstr>
      <vt:lpstr>Baskets That Hide Our Light</vt:lpstr>
      <vt:lpstr>Baskets That Hide Our Light</vt:lpstr>
      <vt:lpstr>Baskets That Hide Our Light</vt:lpstr>
      <vt:lpstr>Baskets That Hide Our Light</vt:lpstr>
      <vt:lpstr>Baskets That Hide Our Light</vt:lpstr>
      <vt:lpstr>“What Must I Do To Be Saved?”</vt:lpstr>
      <vt:lpstr>PowerPoint Presentation</vt:lpstr>
    </vt:vector>
  </TitlesOfParts>
  <Company>Southside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Preacher</dc:creator>
  <cp:lastModifiedBy>Jarrod Jacobs</cp:lastModifiedBy>
  <cp:revision>81</cp:revision>
  <dcterms:created xsi:type="dcterms:W3CDTF">2003-04-17T19:23:32Z</dcterms:created>
  <dcterms:modified xsi:type="dcterms:W3CDTF">2023-11-12T04:18:37Z</dcterms:modified>
</cp:coreProperties>
</file>