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73" r:id="rId2"/>
    <p:sldId id="275" r:id="rId3"/>
    <p:sldId id="276" r:id="rId4"/>
    <p:sldId id="274" r:id="rId5"/>
    <p:sldId id="277" r:id="rId6"/>
    <p:sldId id="278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sto MT" panose="02040603050505030304" pitchFamily="18" charset="0"/>
      <p:regular r:id="rId13"/>
      <p:bold r:id="rId14"/>
      <p:italic r:id="rId15"/>
      <p:boldItalic r:id="rId16"/>
    </p:embeddedFont>
    <p:embeddedFont>
      <p:font typeface="Centaur" panose="020305040502050203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07CE-CDF5-4F33-8EAE-B1C5708B0CD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8353-2066-45BF-BB71-6D5E7A416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9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DE741E-B85D-46E6-88D7-8B8003BED8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60B5883-6A8C-448E-BA04-8EF5BF484F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E6595A-FE8C-4670-8085-B4048CF89A1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19FD1C-6AD9-442F-A9C6-C7159FCF2B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0632E7-A0C7-4828-B8B4-F0B935C536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38C45-777B-4EEA-B211-F1D7825CBF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F528F-3A34-45A7-A232-14A01AEEA0D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E3ED95-8936-4E40-B66B-112B5CFD7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69B3CB-32A5-41AD-AD77-B81F58F1348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A6EC08-CE30-4C76-9C15-EE70BC338A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A6FEDF-B59A-4BBE-9F43-4AE877ED4E6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F059BAB-A4D8-497B-92EC-A3D7BCD64F3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pPr algn="just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has had detractors (critics).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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Disputed by some in the 4</a:t>
            </a:r>
            <a:r>
              <a:rPr lang="en-US" sz="3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 	(Eusebius)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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Martin Luther: “an epistle of straw … 	nothing of the gospel about it.”</a:t>
            </a:r>
          </a:p>
          <a:p>
            <a:pPr algn="just"/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revolves around the living faith that is needed to please God!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Focal Point In James.</a:t>
            </a:r>
          </a:p>
          <a:p>
            <a:pPr algn="just"/>
            <a:r>
              <a:rPr lang="en-US"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2:14-26</a:t>
            </a:r>
          </a:p>
          <a:p>
            <a:pPr algn="just"/>
            <a:r>
              <a:rPr lang="en-US"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argues two things: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Faith without works is dead (v. 17, 20, 26).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Faith alone cannot save (v. 14, 24).</a:t>
            </a:r>
          </a:p>
          <a:p>
            <a:pPr algn="just"/>
            <a:b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1:22-25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38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Faith Works.</a:t>
            </a:r>
          </a:p>
          <a:p>
            <a:pPr algn="just"/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Endures trials (1:2-4)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Overcomes temptations (1:13-15)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Works by love (1:27, 5:19-20)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Controls the tongue (3:2-12)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Chooses God’s wisdom over the world 		(3:13-18)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21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Overview Of James</a:t>
            </a:r>
            <a:endParaRPr lang="en-US" sz="7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  <a:noFill/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Faith Works.</a:t>
            </a:r>
          </a:p>
          <a:p>
            <a:pPr algn="just"/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Turns away from lusts/pleasures (4:1-3)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Draws near to God (4:6-8)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Does not count on tomorrow (4:13-17)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Prays To God (1:5-8, 5:13-18)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700" b="1" dirty="0">
                <a:solidFill>
                  <a:schemeClr val="tx1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 Baptized (I Pet. 3:21)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Repent (Acts 8:22), Confess (I Jn. 1:9),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Pray (Acts 8:22)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0031"/>
      </p:ext>
    </p:extLst>
  </p:cSld>
  <p:clrMapOvr>
    <a:masterClrMapping/>
  </p:clrMapOvr>
  <p:transition advTm="3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275</Words>
  <Application>Microsoft Office PowerPoint</Application>
  <PresentationFormat>On-screen Show (4:3)</PresentationFormat>
  <Paragraphs>46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Centaur</vt:lpstr>
      <vt:lpstr>Calisto MT</vt:lpstr>
      <vt:lpstr>Times New Roman</vt:lpstr>
      <vt:lpstr>Wingdings</vt:lpstr>
      <vt:lpstr>Calibri</vt:lpstr>
      <vt:lpstr>Default Design</vt:lpstr>
      <vt:lpstr>Overview Of James</vt:lpstr>
      <vt:lpstr>Overview Of James</vt:lpstr>
      <vt:lpstr>Overview Of James</vt:lpstr>
      <vt:lpstr>Overview Of James</vt:lpstr>
      <vt:lpstr>“What Must I Do To Be Saved?”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of the Bible</dc:title>
  <dc:creator>Jarrod</dc:creator>
  <cp:lastModifiedBy>Jarrod Jacobs</cp:lastModifiedBy>
  <cp:revision>45</cp:revision>
  <dcterms:created xsi:type="dcterms:W3CDTF">2009-11-22T03:42:01Z</dcterms:created>
  <dcterms:modified xsi:type="dcterms:W3CDTF">2023-10-15T12:58:11Z</dcterms:modified>
</cp:coreProperties>
</file>