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6" r:id="rId4"/>
    <p:sldId id="265" r:id="rId5"/>
    <p:sldId id="257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3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16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382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7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5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7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6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0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9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7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2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0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FF5DE44-5331-4D03-B778-A6A0B11E46F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5854-22D5-4AE1-8A90-9A5B7CD3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3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ismsocietyofnc.wordpress.com/tag/video-modeling/" TargetMode="External"/><Relationship Id="rId7" Type="http://schemas.openxmlformats.org/officeDocument/2006/relationships/hyperlink" Target="https://www.fastcompany.com/3041845/this-app-rewards-students-for-not-looking-at-their-phone-during-clas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wideawakebutdreaming.wordpress.com/2014/12/05/the-future-without-shades/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4988141" cy="2552700"/>
          </a:xfrm>
        </p:spPr>
        <p:txBody>
          <a:bodyPr>
            <a:noAutofit/>
          </a:bodyPr>
          <a:lstStyle/>
          <a:p>
            <a:pPr algn="ctr"/>
            <a:r>
              <a:rPr lang="en-US" sz="495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From a Far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43350"/>
            <a:ext cx="4419600" cy="62865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of Prodigal Son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B3E4883-0E25-B78B-4600-17F25B1144C4}"/>
              </a:ext>
            </a:extLst>
          </p:cNvPr>
          <p:cNvSpPr txBox="1">
            <a:spLocks/>
          </p:cNvSpPr>
          <p:nvPr/>
        </p:nvSpPr>
        <p:spPr>
          <a:xfrm>
            <a:off x="5715000" y="2743200"/>
            <a:ext cx="2628900" cy="1257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tabLst>
                <a:tab pos="2872979" algn="l"/>
              </a:tabLst>
              <a:defRPr sz="2700" b="1" kern="1200" cap="none" spc="3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Luke </a:t>
            </a:r>
            <a:br>
              <a:rPr lang="en-US" sz="3600" dirty="0"/>
            </a:br>
            <a:r>
              <a:rPr lang="en-US" sz="3600" dirty="0"/>
              <a:t>15:11-24</a:t>
            </a:r>
          </a:p>
        </p:txBody>
      </p:sp>
    </p:spTree>
    <p:extLst>
      <p:ext uri="{BB962C8B-B14F-4D97-AF65-F5344CB8AC3E}">
        <p14:creationId xmlns:p14="http://schemas.microsoft.com/office/powerpoint/2010/main" val="380731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304800"/>
            <a:ext cx="5867400" cy="139600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500" cap="all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Departed</a:t>
            </a:r>
            <a:r>
              <a:rPr lang="en-US" sz="45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for the Far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42" y="2133600"/>
            <a:ext cx="6415257" cy="3657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 he’d be happier away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15:11-13</a:t>
            </a:r>
          </a:p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“I’m missing out”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1:14-15</a:t>
            </a:r>
          </a:p>
        </p:txBody>
      </p:sp>
    </p:spTree>
    <p:extLst>
      <p:ext uri="{BB962C8B-B14F-4D97-AF65-F5344CB8AC3E}">
        <p14:creationId xmlns:p14="http://schemas.microsoft.com/office/powerpoint/2010/main" val="201227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oy sitting at a table in front of a computer&#10;&#10;Description automatically generated">
            <a:extLst>
              <a:ext uri="{FF2B5EF4-FFF2-40B4-BE49-F238E27FC236}">
                <a16:creationId xmlns:a16="http://schemas.microsoft.com/office/drawing/2014/main" id="{F3983D7A-205A-4C73-A0D2-87F69607E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0050" y="3086100"/>
            <a:ext cx="3438169" cy="2571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A picture containing person, outdoor, woman, young&#10;&#10;Description automatically generated">
            <a:extLst>
              <a:ext uri="{FF2B5EF4-FFF2-40B4-BE49-F238E27FC236}">
                <a16:creationId xmlns:a16="http://schemas.microsoft.com/office/drawing/2014/main" id="{526054C2-6FDB-4900-BC8A-A948D5D5CA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73716" y="3723880"/>
            <a:ext cx="1933970" cy="19339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 descr="A person sitting at a desk in front of a window&#10;&#10;Description automatically generated">
            <a:extLst>
              <a:ext uri="{FF2B5EF4-FFF2-40B4-BE49-F238E27FC236}">
                <a16:creationId xmlns:a16="http://schemas.microsoft.com/office/drawing/2014/main" id="{62743312-CAEA-46EB-AD0B-7DD4E6D0491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26862"/>
          <a:stretch/>
        </p:blipFill>
        <p:spPr>
          <a:xfrm>
            <a:off x="6043183" y="3723880"/>
            <a:ext cx="2514600" cy="193397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931B707-DC1F-403C-B41B-3DA1C692C6C1}"/>
              </a:ext>
            </a:extLst>
          </p:cNvPr>
          <p:cNvSpPr/>
          <p:nvPr/>
        </p:nvSpPr>
        <p:spPr>
          <a:xfrm>
            <a:off x="342900" y="1085851"/>
            <a:ext cx="839550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14 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But each one is tempted when he is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drawn away by his own desires and enticed. </a:t>
            </a:r>
            <a:r>
              <a:rPr lang="en-US" sz="2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15 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Then, when desire has conceived, it gives birth to sin; and sin, when it is full-grown, brings forth death.</a:t>
            </a:r>
          </a:p>
          <a:p>
            <a:pPr algn="ctr"/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		                   -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Jas. 1:14-15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0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19857C8-16B8-4914-B39F-7787ED69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381000"/>
            <a:ext cx="6099048" cy="139600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500" cap="all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Deceived</a:t>
            </a:r>
            <a:r>
              <a:rPr lang="en-US" sz="45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by the Far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022848" cy="398102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found misery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15:14-16</a:t>
            </a:r>
          </a:p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NEVER as rewarding as it appears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6:21</a:t>
            </a:r>
          </a:p>
        </p:txBody>
      </p:sp>
    </p:spTree>
    <p:extLst>
      <p:ext uri="{BB962C8B-B14F-4D97-AF65-F5344CB8AC3E}">
        <p14:creationId xmlns:p14="http://schemas.microsoft.com/office/powerpoint/2010/main" val="279997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994E499-E46B-42FD-BFB8-1D626E4A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6477000" cy="128170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500" cap="all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Defeated</a:t>
            </a:r>
            <a:r>
              <a:rPr lang="en-US" sz="45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by the Far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5486400" cy="3429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realized his mistake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15:17-19</a:t>
            </a:r>
          </a:p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MUCH easier with God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11:28-30</a:t>
            </a:r>
          </a:p>
        </p:txBody>
      </p:sp>
    </p:spTree>
    <p:extLst>
      <p:ext uri="{BB962C8B-B14F-4D97-AF65-F5344CB8AC3E}">
        <p14:creationId xmlns:p14="http://schemas.microsoft.com/office/powerpoint/2010/main" val="11574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73BACD7-3DE2-4A03-8521-439E611F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" y="304800"/>
            <a:ext cx="6865620" cy="1348291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500" cap="all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Delivered</a:t>
            </a:r>
            <a:r>
              <a:rPr lang="en-US" sz="45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from the Far Country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216BD55-43AD-4227-AD70-7BE714D7A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09658"/>
            <a:ext cx="6400800" cy="337194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longed for son’s return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15:20; vv. 4-10</a:t>
            </a:r>
          </a:p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forgives erring children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86:5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5:19-20</a:t>
            </a:r>
          </a:p>
        </p:txBody>
      </p:sp>
    </p:spTree>
    <p:extLst>
      <p:ext uri="{BB962C8B-B14F-4D97-AF65-F5344CB8AC3E}">
        <p14:creationId xmlns:p14="http://schemas.microsoft.com/office/powerpoint/2010/main" val="11638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1"/>
            </a:gs>
            <a:gs pos="80000">
              <a:schemeClr val="bg2">
                <a:shade val="35000"/>
                <a:satMod val="2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6934200" cy="1543050"/>
          </a:xfrm>
        </p:spPr>
        <p:txBody>
          <a:bodyPr>
            <a:noAutofit/>
          </a:bodyPr>
          <a:lstStyle/>
          <a:p>
            <a:pPr algn="ctr"/>
            <a:r>
              <a:rPr lang="en-US" sz="4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From the Far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24200" y="2667000"/>
            <a:ext cx="3143250" cy="279091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Departed</a:t>
            </a:r>
          </a:p>
          <a:p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Deceived</a:t>
            </a:r>
          </a:p>
          <a:p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Defeated</a:t>
            </a:r>
          </a:p>
          <a:p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Delivered</a:t>
            </a:r>
          </a:p>
        </p:txBody>
      </p:sp>
    </p:spTree>
    <p:extLst>
      <p:ext uri="{BB962C8B-B14F-4D97-AF65-F5344CB8AC3E}">
        <p14:creationId xmlns:p14="http://schemas.microsoft.com/office/powerpoint/2010/main" val="427365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324600" cy="1634787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pPr algn="ctr"/>
            <a:r>
              <a:rPr lang="en-US" sz="4500" dirty="0"/>
              <a:t>Will You Return to God </a:t>
            </a:r>
            <a:r>
              <a:rPr lang="en-US" sz="4500" dirty="0">
                <a:solidFill>
                  <a:srgbClr val="FFC000"/>
                </a:solidFill>
              </a:rPr>
              <a:t>Today</a:t>
            </a:r>
            <a:r>
              <a:rPr lang="en-US" sz="4500" dirty="0"/>
              <a:t>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209BAB6-0D3A-408D-BD00-1D1DB5D532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86050" y="1905000"/>
            <a:ext cx="3771900" cy="3771900"/>
          </a:xfrm>
        </p:spPr>
        <p:txBody>
          <a:bodyPr>
            <a:noAutofit/>
          </a:bodyPr>
          <a:lstStyle/>
          <a:p>
            <a:pPr marL="0" indent="0">
              <a:spcAft>
                <a:spcPts val="900"/>
              </a:spcAft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(Rom. 10:17)</a:t>
            </a:r>
          </a:p>
          <a:p>
            <a:pPr marL="0" indent="0">
              <a:spcAft>
                <a:spcPts val="900"/>
              </a:spcAft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(John 3:16)</a:t>
            </a:r>
          </a:p>
          <a:p>
            <a:pPr marL="0" indent="0">
              <a:spcAft>
                <a:spcPts val="900"/>
              </a:spcAft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Repent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(Acts 17:30)</a:t>
            </a:r>
          </a:p>
          <a:p>
            <a:pPr marL="0" indent="0">
              <a:spcAft>
                <a:spcPts val="900"/>
              </a:spcAft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Confess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(Rom. 10:9-10)</a:t>
            </a:r>
          </a:p>
          <a:p>
            <a:pPr marL="0" indent="0">
              <a:spcAft>
                <a:spcPts val="900"/>
              </a:spcAft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Baptized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(Acts 2:38)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 faithful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(Rev. 2:10)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202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Helvetica Neue</vt:lpstr>
      <vt:lpstr>Times New Roman</vt:lpstr>
      <vt:lpstr>Wingdings 3</vt:lpstr>
      <vt:lpstr>Ion</vt:lpstr>
      <vt:lpstr>The Journey From a Far Country</vt:lpstr>
      <vt:lpstr>Departed for the Far Country</vt:lpstr>
      <vt:lpstr>PowerPoint Presentation</vt:lpstr>
      <vt:lpstr>Deceived by the Far Country</vt:lpstr>
      <vt:lpstr>Defeated by the Far Country</vt:lpstr>
      <vt:lpstr>Delivered from the Far Country</vt:lpstr>
      <vt:lpstr>The Journey From the Far Country</vt:lpstr>
      <vt:lpstr>Will You Return to God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Thomas</dc:creator>
  <cp:lastModifiedBy>Mike Thomas</cp:lastModifiedBy>
  <cp:revision>7</cp:revision>
  <dcterms:created xsi:type="dcterms:W3CDTF">2020-03-27T18:27:26Z</dcterms:created>
  <dcterms:modified xsi:type="dcterms:W3CDTF">2023-10-29T00:13:40Z</dcterms:modified>
</cp:coreProperties>
</file>