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7" r:id="rId1"/>
    <p:sldMasterId id="2147483659" r:id="rId2"/>
  </p:sldMasterIdLst>
  <p:handoutMasterIdLst>
    <p:handoutMasterId r:id="rId10"/>
  </p:handoutMasterIdLst>
  <p:sldIdLst>
    <p:sldId id="268" r:id="rId3"/>
    <p:sldId id="256" r:id="rId4"/>
    <p:sldId id="265" r:id="rId5"/>
    <p:sldId id="264" r:id="rId6"/>
    <p:sldId id="267" r:id="rId7"/>
    <p:sldId id="257" r:id="rId8"/>
    <p:sldId id="258" r:id="rId9"/>
  </p:sldIdLst>
  <p:sldSz cx="9144000" cy="6858000" type="screen4x3"/>
  <p:notesSz cx="7102475" cy="9388475"/>
  <p:embeddedFontLst>
    <p:embeddedFont>
      <p:font typeface="Century" panose="02040604050505020304" pitchFamily="18" charset="0"/>
      <p:regular r:id="rId11"/>
    </p:embeddedFont>
    <p:embeddedFont>
      <p:font typeface="Tahoma" panose="020B0604030504040204" pitchFamily="34" charset="0"/>
      <p:regular r:id="rId12"/>
      <p:bold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E740EC6-FBFD-4418-A965-055A39E8584E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9FDA60B-E7A7-44E1-96A7-DDBB64CF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4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744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CB5579-42DC-4B81-85DE-6BC19A05C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56081-3EB2-42A9-BBFF-42179A6F0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51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9B94-F894-4691-AFB2-E37936E47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FE61A4-4646-4B86-AEE3-9CE71025F6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B8516-37C8-402A-8FF0-BEEDC5C0C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631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17EF6-3C8D-47A3-B35D-1EAB1062D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935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BD187-51E7-4199-B766-075AF5A60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884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0356-3F25-4C14-870E-156E7CC4E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531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5010A-2882-4C95-80D1-58FE8A96F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396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EB9A-C888-43A1-ABAC-55C237795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716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33D7B-F845-41B9-876E-F4C27CD49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7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13B5F-96EE-452F-978D-BECAC7E52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047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DB13E-F19A-4489-9C79-0BD64546C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843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3816F-8019-4DDF-A2A6-524106C2F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29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5BA9A-A8AA-4371-B881-FA69311B1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63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09DE3-A95F-4373-AD8D-AEFC0A3DE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46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A628B-483C-4A56-B0CA-A2BDB8E90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CE905-7BF4-411A-A78A-2D69BA7257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70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FAE5E-DD2A-46CB-8D73-EB999CC75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9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CF015-5665-4869-AAAF-506E94CDC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9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33A27-46D4-47E6-BB14-0B8E0BD5D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B00BB-D76C-440A-9513-F23C98CAC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04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1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642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EF4F277-01B8-428F-9172-8AA8B14B2B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BDB6FD73-0435-447C-86E1-32656AD765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" y="152400"/>
            <a:ext cx="8915400" cy="4343400"/>
          </a:xfrm>
        </p:spPr>
        <p:txBody>
          <a:bodyPr/>
          <a:lstStyle/>
          <a:p>
            <a:r>
              <a:rPr lang="en-US" altLang="en-US" sz="42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October 31, 1517 marks a milestone …</a:t>
            </a:r>
          </a:p>
          <a:p>
            <a:pPr algn="just"/>
            <a:r>
              <a:rPr lang="en-US" alt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 this day, Martin Luther nailed his “95 Thesis” to the door of the “All Saints’ Catholic Church building.</a:t>
            </a:r>
          </a:p>
          <a:p>
            <a:pPr algn="just"/>
            <a:r>
              <a:rPr lang="en-US" alt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From this challenge gave rise to all “Protestant” denominations today.</a:t>
            </a:r>
          </a:p>
          <a:p>
            <a:pPr algn="just"/>
            <a:r>
              <a:rPr lang="en-US" alt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Luther sparked the “Reformation Movement.”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D802-621D-4151-8641-7141530F6B5C}"/>
              </a:ext>
            </a:extLst>
          </p:cNvPr>
          <p:cNvSpPr txBox="1"/>
          <p:nvPr/>
        </p:nvSpPr>
        <p:spPr>
          <a:xfrm>
            <a:off x="304800" y="4419600"/>
            <a:ext cx="8610600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1522, </a:t>
            </a:r>
            <a:r>
              <a:rPr 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“Please do not use my name; do not call yourselves Lutherans but Christians … Why should I, a miserable bag of worms, give my meaningless name to Christ’s </a:t>
            </a:r>
            <a:r>
              <a:rPr lang="en-US" sz="35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children?”</a:t>
            </a:r>
            <a:endParaRPr lang="en-US" altLang="en-US" sz="35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28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ctr"/>
            <a:r>
              <a:rPr lang="en-US" alt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t>Earlier Than 1517 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3200400"/>
            <a:ext cx="3810000" cy="2514600"/>
          </a:xfrm>
        </p:spPr>
        <p:txBody>
          <a:bodyPr/>
          <a:lstStyle/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b="1" u="sng" dirty="0">
                <a:solidFill>
                  <a:schemeClr val="bg2"/>
                </a:solidFill>
                <a:latin typeface="+mj-lt"/>
              </a:rPr>
              <a:t>Prophecy: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Isaiah 2:2-4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Daniel 2:44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Matthew 16:18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24400" y="3276600"/>
            <a:ext cx="41910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b="1" u="sng" dirty="0">
                <a:solidFill>
                  <a:schemeClr val="bg2"/>
                </a:solidFill>
                <a:latin typeface="+mj-lt"/>
              </a:rPr>
              <a:t>Fulfillment: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Acts 1:12, 2:5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Acts 2:5, 9-11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Acts 2:47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1447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If We Wish To Be Part Of The Church  The Bible Describes …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04800" y="4724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054" grpId="0" build="p"/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ctr"/>
            <a:r>
              <a:rPr lang="en-US" alt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t>Earlier Than 1517 …</a:t>
            </a:r>
            <a:endParaRPr lang="en-US" alt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ccord SF" pitchFamily="2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8700" y="2925128"/>
            <a:ext cx="3810000" cy="2514600"/>
          </a:xfrm>
        </p:spPr>
        <p:txBody>
          <a:bodyPr/>
          <a:lstStyle/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b="1" u="sng" dirty="0">
                <a:solidFill>
                  <a:schemeClr val="bg2"/>
                </a:solidFill>
                <a:latin typeface="+mj-lt"/>
              </a:rPr>
              <a:t>Prophecy: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Isaiah 56:5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Isaiah 62:2</a:t>
            </a:r>
          </a:p>
          <a:p>
            <a:pPr marL="282575" indent="-282575" algn="just"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Isaiah 65:15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2971800"/>
            <a:ext cx="41910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b="1" u="sng" dirty="0">
                <a:solidFill>
                  <a:schemeClr val="bg2"/>
                </a:solidFill>
                <a:latin typeface="+mj-lt"/>
              </a:rPr>
              <a:t>Fulfillment: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Acts 11:26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Acts 26:28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I Peter 4:16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1447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5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If We Wish To Be Called By A Bible Name …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04800" y="4724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28600" y="5486400"/>
            <a:ext cx="87630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5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Let us be satisfied to wear a Bible name!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0" grpId="0" build="p"/>
      <p:bldP spid="39942" grpId="0"/>
      <p:bldP spid="39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t>Earlier Than 1517 …</a:t>
            </a:r>
            <a:endParaRPr lang="en-US" alt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ccord SF" pitchFamily="2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i="1" dirty="0">
                <a:solidFill>
                  <a:schemeClr val="bg2"/>
                </a:solidFill>
                <a:latin typeface="+mj-lt"/>
              </a:rPr>
              <a:t>If We Wish To Worship In A Way God Accepts …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John 4:24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Singing (Eph. 5:19; Col. 3:16)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Prayers (Acts 2:42; I Thess. 5:17)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Preaching (Acts 2:42; Acts 20:7)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Lord’s Supper (Acts 2:42; Acts 20:7)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</a:t>
            </a:r>
            <a:r>
              <a:rPr lang="en-US" altLang="en-US" sz="3500" dirty="0">
                <a:solidFill>
                  <a:schemeClr val="tx1"/>
                </a:solidFill>
                <a:latin typeface="+mj-lt"/>
              </a:rPr>
              <a:t>Giving</a:t>
            </a: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 (I Cor. 16:1-2; II Cor. 9:7)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t>Earlier Than 1517 …</a:t>
            </a:r>
            <a:endParaRPr lang="en-US" alt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ccord SF" pitchFamily="2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1600200"/>
            <a:ext cx="7924800" cy="5029200"/>
          </a:xfrm>
        </p:spPr>
        <p:txBody>
          <a:bodyPr/>
          <a:lstStyle/>
          <a:p>
            <a:r>
              <a:rPr lang="en-US" altLang="en-US" sz="4500" b="1" i="1" dirty="0">
                <a:solidFill>
                  <a:schemeClr val="bg2"/>
                </a:solidFill>
                <a:latin typeface="+mj-lt"/>
              </a:rPr>
              <a:t>If We Wish To Be Saved …</a:t>
            </a:r>
          </a:p>
          <a:p>
            <a:pPr algn="just"/>
            <a:endParaRPr lang="en-US" altLang="en-US" sz="3500" dirty="0">
              <a:solidFill>
                <a:schemeClr val="bg2"/>
              </a:solidFill>
              <a:latin typeface="+mj-lt"/>
            </a:endParaRPr>
          </a:p>
          <a:p>
            <a:pPr algn="just"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Hear (Acts 2:22; Rom. 10:17)</a:t>
            </a:r>
          </a:p>
          <a:p>
            <a:pPr algn="just"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Believe (Heb. 11:6; Jn. 8:24)</a:t>
            </a:r>
          </a:p>
          <a:p>
            <a:pPr algn="just"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Repent (Acts 17:30; II Pet. 3:9)</a:t>
            </a:r>
          </a:p>
          <a:p>
            <a:pPr algn="just"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Confess (Rom. 10:10; Acts 8:37)</a:t>
            </a:r>
          </a:p>
          <a:p>
            <a:pPr algn="just">
              <a:buFontTx/>
              <a:buChar char="•"/>
            </a:pPr>
            <a:r>
              <a:rPr lang="en-US" altLang="en-US" sz="3500" dirty="0">
                <a:solidFill>
                  <a:schemeClr val="bg2"/>
                </a:solidFill>
                <a:latin typeface="+mj-lt"/>
              </a:rPr>
              <a:t>	Baptized (Acts 22:16; Mk. 16:16)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chemeClr val="bg2"/>
                </a:solidFill>
                <a:latin typeface="Century" panose="02040604050505020304" pitchFamily="18" charset="0"/>
              </a:rPr>
              <a:t>“What Must I Do To Be Saved?”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 Baptized (I Pet. 3:21)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The Erring Child:</a:t>
            </a: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Repent</a:t>
            </a:r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(Acts 8:22), Confess (I Jn. 1:9),</a:t>
            </a:r>
          </a:p>
          <a:p>
            <a:pPr algn="ctr"/>
            <a:r>
              <a:rPr lang="en-US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Pray (Acts 8:22)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01068976">
  <a:themeElements>
    <a:clrScheme name="01068976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01068976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068976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8976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8976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01068976</Template>
  <TotalTime>3452</TotalTime>
  <Words>373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Accord SF</vt:lpstr>
      <vt:lpstr>Wingdings</vt:lpstr>
      <vt:lpstr>Century</vt:lpstr>
      <vt:lpstr>Arial</vt:lpstr>
      <vt:lpstr>Tahoma</vt:lpstr>
      <vt:lpstr>Times New Roman</vt:lpstr>
      <vt:lpstr>01068976</vt:lpstr>
      <vt:lpstr>Ocean</vt:lpstr>
      <vt:lpstr>PowerPoint Presentation</vt:lpstr>
      <vt:lpstr>Earlier Than 1517 …</vt:lpstr>
      <vt:lpstr>Earlier Than 1517 …</vt:lpstr>
      <vt:lpstr>Earlier Than 1517 …</vt:lpstr>
      <vt:lpstr>Earlier Than 1517 …</vt:lpstr>
      <vt:lpstr>“What Must I Do To Be Saved?”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Godly Mothers</dc:title>
  <dc:creator>Jarrod Jacobs</dc:creator>
  <cp:lastModifiedBy>Jarrod Jacobs</cp:lastModifiedBy>
  <cp:revision>63</cp:revision>
  <cp:lastPrinted>2014-03-22T14:07:25Z</cp:lastPrinted>
  <dcterms:created xsi:type="dcterms:W3CDTF">2006-05-14T03:55:54Z</dcterms:created>
  <dcterms:modified xsi:type="dcterms:W3CDTF">2023-10-29T13:03:45Z</dcterms:modified>
</cp:coreProperties>
</file>