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6"/>
    <p:restoredTop sz="94637"/>
  </p:normalViewPr>
  <p:slideViewPr>
    <p:cSldViewPr snapToGrid="0" snapToObjects="1">
      <p:cViewPr varScale="1">
        <p:scale>
          <a:sx n="98" d="100"/>
          <a:sy n="98" d="100"/>
        </p:scale>
        <p:origin x="1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33FB7-2DB4-DA45-9C7E-5A8C1CFC015B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C3DA1-C5D4-994F-B1AD-32E6034D7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C3DA1-C5D4-994F-B1AD-32E6034D7C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2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9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8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7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6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2C0B-D7E6-B94F-83D3-E7E66C2216A7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DE4B-E4B6-9F43-A168-81297BDD3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FC36A-BFCE-E047-9FA4-4B898B83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038" y="2757487"/>
            <a:ext cx="7499923" cy="1343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Steadfastness of Job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0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767-98B3-CD4D-96A4-06751768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51486"/>
            <a:ext cx="5915025" cy="74562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Steadfastness of Job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62F2-D221-F544-B1FD-73415956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229193"/>
            <a:ext cx="8951494" cy="537732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</a:t>
            </a:r>
            <a:r>
              <a:rPr lang="en-US" sz="3600" b="1" baseline="30000" dirty="0">
                <a:solidFill>
                  <a:schemeClr val="bg1"/>
                </a:solidFill>
              </a:rPr>
              <a:t>10</a:t>
            </a:r>
            <a:r>
              <a:rPr lang="en-US" sz="3600" b="1" dirty="0">
                <a:solidFill>
                  <a:schemeClr val="bg1"/>
                </a:solidFill>
              </a:rPr>
              <a:t>As an example of suffering and patience, brothers, take the prophets who spoke in the name of the Lord. </a:t>
            </a:r>
            <a:r>
              <a:rPr lang="en-US" sz="3600" b="1" baseline="30000" dirty="0">
                <a:solidFill>
                  <a:schemeClr val="bg1"/>
                </a:solidFill>
              </a:rPr>
              <a:t>11</a:t>
            </a:r>
            <a:r>
              <a:rPr lang="en-US" sz="3600" b="1" dirty="0">
                <a:solidFill>
                  <a:schemeClr val="bg1"/>
                </a:solidFill>
              </a:rPr>
              <a:t>Behold, we consider those blessed who remained steadfast. You have heard of the steadfastness of Job, and you have seen the purpose of the Lord, how the Lord is compassionate and merciful.”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James 5:10-11</a:t>
            </a:r>
          </a:p>
        </p:txBody>
      </p:sp>
    </p:spTree>
    <p:extLst>
      <p:ext uri="{BB962C8B-B14F-4D97-AF65-F5344CB8AC3E}">
        <p14:creationId xmlns:p14="http://schemas.microsoft.com/office/powerpoint/2010/main" val="136784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767-98B3-CD4D-96A4-06751768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51486"/>
            <a:ext cx="5915025" cy="74562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Steadfastness of Job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62F2-D221-F544-B1FD-73415956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229193"/>
            <a:ext cx="8951494" cy="5377321"/>
          </a:xfrm>
        </p:spPr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Introducing Job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</a:rPr>
              <a:t>Fears God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</a:rPr>
              <a:t>7,000 Sheep &amp; 3,000 Camels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</a:rPr>
              <a:t>7 Sons &amp; 3 Daughters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Satan’s Accusation (1:6-11)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God Allows the Test (1:12)</a:t>
            </a:r>
          </a:p>
        </p:txBody>
      </p:sp>
    </p:spTree>
    <p:extLst>
      <p:ext uri="{BB962C8B-B14F-4D97-AF65-F5344CB8AC3E}">
        <p14:creationId xmlns:p14="http://schemas.microsoft.com/office/powerpoint/2010/main" val="45910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767-98B3-CD4D-96A4-06751768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51486"/>
            <a:ext cx="5915025" cy="74562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Satan Harms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62F2-D221-F544-B1FD-73415956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229193"/>
            <a:ext cx="8951494" cy="5377321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Finances (1:13-17)</a:t>
            </a: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Family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Children (1:18-19)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Spouse (2:9-10)</a:t>
            </a: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Flesh (2:4-8)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Friends (2:11; 16:1-2)</a:t>
            </a:r>
          </a:p>
        </p:txBody>
      </p:sp>
    </p:spTree>
    <p:extLst>
      <p:ext uri="{BB962C8B-B14F-4D97-AF65-F5344CB8AC3E}">
        <p14:creationId xmlns:p14="http://schemas.microsoft.com/office/powerpoint/2010/main" val="10115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767-98B3-CD4D-96A4-06751768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51486"/>
            <a:ext cx="5915025" cy="74562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Steadfastness of Job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62F2-D221-F544-B1FD-73415956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229193"/>
            <a:ext cx="8951494" cy="5377321"/>
          </a:xfrm>
        </p:spPr>
        <p:txBody>
          <a:bodyPr anchor="ctr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Verdict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Satan Was Wrong Regarding Job (42:5-6)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Could Satan Be Correct Regarding You?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Mercy of God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baseline="30000" dirty="0">
                <a:solidFill>
                  <a:schemeClr val="bg1"/>
                </a:solidFill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…the testing of your faith produces steadfastness. </a:t>
            </a:r>
            <a:r>
              <a:rPr lang="en-US" sz="3200" b="1" baseline="30000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And let steadfastness have its full effect, that you may be perfect and complete, lacking in nothing.” (James 1:3-4)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Blessed in the Latter Days (42:12-13)</a:t>
            </a:r>
          </a:p>
        </p:txBody>
      </p:sp>
    </p:spTree>
    <p:extLst>
      <p:ext uri="{BB962C8B-B14F-4D97-AF65-F5344CB8AC3E}">
        <p14:creationId xmlns:p14="http://schemas.microsoft.com/office/powerpoint/2010/main" val="13086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767-98B3-CD4D-96A4-06751768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51486"/>
            <a:ext cx="5915025" cy="74562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Steadfastness of Job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62F2-D221-F544-B1FD-73415956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229193"/>
            <a:ext cx="8951494" cy="537732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“For I know that my Redeemer lives, and at the last he will stand upon the earth.”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Job 19:25</a:t>
            </a:r>
          </a:p>
        </p:txBody>
      </p:sp>
    </p:spTree>
    <p:extLst>
      <p:ext uri="{BB962C8B-B14F-4D97-AF65-F5344CB8AC3E}">
        <p14:creationId xmlns:p14="http://schemas.microsoft.com/office/powerpoint/2010/main" val="2175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220</Words>
  <Application>Microsoft Macintosh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Steadfastness of Job</vt:lpstr>
      <vt:lpstr>The Steadfastness of Job</vt:lpstr>
      <vt:lpstr>The Steadfastness of Job</vt:lpstr>
      <vt:lpstr>What Satan Harms</vt:lpstr>
      <vt:lpstr>The Steadfastness of Job</vt:lpstr>
      <vt:lpstr>The Steadfastness of Job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Fits Your Deepest Needs</dc:title>
  <dc:creator>Erik Borlaug</dc:creator>
  <cp:lastModifiedBy>Erik Borlaug</cp:lastModifiedBy>
  <cp:revision>36</cp:revision>
  <dcterms:created xsi:type="dcterms:W3CDTF">2019-11-13T22:24:34Z</dcterms:created>
  <dcterms:modified xsi:type="dcterms:W3CDTF">2023-06-08T17:44:30Z</dcterms:modified>
</cp:coreProperties>
</file>