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2" r:id="rId3"/>
    <p:sldId id="256" r:id="rId4"/>
    <p:sldId id="257" r:id="rId5"/>
    <p:sldId id="258" r:id="rId6"/>
    <p:sldId id="259" r:id="rId7"/>
    <p:sldId id="260" r:id="rId8"/>
    <p:sldId id="261" r:id="rId9"/>
    <p:sldId id="280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1" y="3085765"/>
            <a:ext cx="8474199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9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043613" y="599725"/>
            <a:ext cx="2765487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3150" y="863600"/>
            <a:ext cx="234315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863600"/>
            <a:ext cx="5371219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68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A36-47C8-4A2D-BD62-42898EF90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D2F-7105-41C6-B0A3-521F38F6C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42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A36-47C8-4A2D-BD62-42898EF90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D2F-7105-41C6-B0A3-521F38F6C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18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A36-47C8-4A2D-BD62-42898EF90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D2F-7105-41C6-B0A3-521F38F6C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19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A36-47C8-4A2D-BD62-42898EF90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D2F-7105-41C6-B0A3-521F38F6C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27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A36-47C8-4A2D-BD62-42898EF90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D2F-7105-41C6-B0A3-521F38F6C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A36-47C8-4A2D-BD62-42898EF90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D2F-7105-41C6-B0A3-521F38F6C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85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A36-47C8-4A2D-BD62-42898EF90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D2F-7105-41C6-B0A3-521F38F6C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A36-47C8-4A2D-BD62-42898EF90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D2F-7105-41C6-B0A3-521F38F6C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0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340864"/>
            <a:ext cx="8272211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82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A36-47C8-4A2D-BD62-42898EF90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D2F-7105-41C6-B0A3-521F38F6C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85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A36-47C8-4A2D-BD62-42898EF90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D2F-7105-41C6-B0A3-521F38F6C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6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A36-47C8-4A2D-BD62-42898EF90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D2F-7105-41C6-B0A3-521F38F6C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8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393951"/>
            <a:ext cx="8272211" cy="214746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9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3896075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2030" y="2228004"/>
            <a:ext cx="389607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9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250891"/>
            <a:ext cx="3896077" cy="557784"/>
          </a:xfrm>
        </p:spPr>
        <p:txBody>
          <a:bodyPr anchor="ctr">
            <a:noAutofit/>
          </a:bodyPr>
          <a:lstStyle>
            <a:lvl1pPr marL="0" indent="0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5" y="2926053"/>
            <a:ext cx="389607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2029" y="2250893"/>
            <a:ext cx="3896078" cy="553373"/>
          </a:xfrm>
        </p:spPr>
        <p:txBody>
          <a:bodyPr anchor="ctr"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2028" y="2926053"/>
            <a:ext cx="3896078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2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8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4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601201"/>
            <a:ext cx="2762042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3" y="933451"/>
            <a:ext cx="2273889" cy="1722419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697" y="1179829"/>
            <a:ext cx="4988243" cy="4658216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93" y="2836654"/>
            <a:ext cx="2273889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04464" y="6456917"/>
            <a:ext cx="21335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894" y="6452591"/>
            <a:ext cx="518790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725" y="6456917"/>
            <a:ext cx="789383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5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641351"/>
            <a:ext cx="8468144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7"/>
            <a:ext cx="8272213" cy="99814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6423915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6423915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6423915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157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33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lnSpc>
          <a:spcPct val="120000"/>
        </a:lnSpc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lnSpc>
          <a:spcPct val="120000"/>
        </a:lnSpc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lnSpc>
          <a:spcPct val="120000"/>
        </a:lnSpc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lnSpc>
          <a:spcPct val="120000"/>
        </a:lnSpc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8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lnSpc>
          <a:spcPct val="120000"/>
        </a:lnSpc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8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11A36-47C8-4A2D-BD62-42898EF90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4ED2F-7105-41C6-B0A3-521F38F6C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684AED-7613-C01F-AAA9-9C2B9F50C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3" y="86265"/>
            <a:ext cx="4364967" cy="327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EF0232-AB09-63CA-393D-B1D09A125B3B}"/>
              </a:ext>
            </a:extLst>
          </p:cNvPr>
          <p:cNvSpPr/>
          <p:nvPr/>
        </p:nvSpPr>
        <p:spPr>
          <a:xfrm>
            <a:off x="5218980" y="1345570"/>
            <a:ext cx="2969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Chapter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9BE126-F899-CAAA-44E0-0C59E024AD70}"/>
              </a:ext>
            </a:extLst>
          </p:cNvPr>
          <p:cNvSpPr txBox="1"/>
          <p:nvPr/>
        </p:nvSpPr>
        <p:spPr>
          <a:xfrm>
            <a:off x="379563" y="3547918"/>
            <a:ext cx="8514271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“</a:t>
            </a:r>
            <a:r>
              <a:rPr lang="en-US" sz="2800" b="0" dirty="0">
                <a:solidFill>
                  <a:srgbClr val="000000"/>
                </a:solidFill>
                <a:effectLst/>
                <a:latin typeface="system-ui"/>
              </a:rPr>
              <a:t>Where do wars and fights come from among you</a:t>
            </a:r>
            <a:r>
              <a:rPr lang="en-US" sz="2800" dirty="0"/>
              <a:t>?” (v. 1)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“Draw near to God” (v. 8)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“</a:t>
            </a:r>
            <a:r>
              <a:rPr lang="en-US" sz="2800" b="0" dirty="0">
                <a:solidFill>
                  <a:srgbClr val="000000"/>
                </a:solidFill>
                <a:effectLst/>
                <a:latin typeface="system-ui"/>
              </a:rPr>
              <a:t>Do not speak evil of one another, brethren.” (v. 11)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557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CEF89F5D-E512-52E1-6471-255960D52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44" b="1086"/>
          <a:stretch/>
        </p:blipFill>
        <p:spPr>
          <a:xfrm>
            <a:off x="0" y="0"/>
            <a:ext cx="9143985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1098" y="2103525"/>
            <a:ext cx="2777490" cy="712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1987" y="2216604"/>
            <a:ext cx="2776601" cy="2537873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DA424-7F83-F87A-A894-F7BBAF40D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6799" y="2061694"/>
            <a:ext cx="2776600" cy="242404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life?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6CE36-0D05-CEAA-2E01-9ECFB4996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4565" y="5860690"/>
            <a:ext cx="2967485" cy="747131"/>
          </a:xfrm>
        </p:spPr>
        <p:txBody>
          <a:bodyPr>
            <a:normAutofit/>
          </a:bodyPr>
          <a:lstStyle/>
          <a:p>
            <a:pPr algn="ctr"/>
            <a:r>
              <a:rPr lang="en-US" sz="36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“Life is…”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0C85B-2501-F2CD-E6CB-94C966A174B7}"/>
              </a:ext>
            </a:extLst>
          </p:cNvPr>
          <p:cNvSpPr/>
          <p:nvPr/>
        </p:nvSpPr>
        <p:spPr>
          <a:xfrm>
            <a:off x="6237771" y="4606376"/>
            <a:ext cx="213465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4:13-17</a:t>
            </a:r>
          </a:p>
        </p:txBody>
      </p:sp>
    </p:spTree>
    <p:extLst>
      <p:ext uri="{BB962C8B-B14F-4D97-AF65-F5344CB8AC3E}">
        <p14:creationId xmlns:p14="http://schemas.microsoft.com/office/powerpoint/2010/main" val="43180545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B75B-B70D-A882-4A10-E5BED8CE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 is Uncertain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E7764-1176-C539-797A-DC6BC39D21CB}"/>
              </a:ext>
            </a:extLst>
          </p:cNvPr>
          <p:cNvSpPr txBox="1"/>
          <p:nvPr/>
        </p:nvSpPr>
        <p:spPr>
          <a:xfrm>
            <a:off x="897148" y="3827774"/>
            <a:ext cx="7608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condemning planning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(Pro 6:6-8)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EDBA9-AE9C-F081-C59D-87729D6D6153}"/>
              </a:ext>
            </a:extLst>
          </p:cNvPr>
          <p:cNvSpPr txBox="1"/>
          <p:nvPr/>
        </p:nvSpPr>
        <p:spPr>
          <a:xfrm>
            <a:off x="1155939" y="2026253"/>
            <a:ext cx="74704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</a:rPr>
              <a:t>Come now, you who say, “Today or tomorrow we will go to such and such a city, spend a year there, buy and sell, and make a profit”; </a:t>
            </a:r>
            <a:r>
              <a:rPr lang="en-US" sz="2400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</a:rPr>
              <a:t>14 </a:t>
            </a:r>
            <a:r>
              <a:rPr 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</a:rPr>
              <a:t>whereas you do not know what will happen tomorrow.</a:t>
            </a:r>
            <a:r>
              <a:rPr lang="en-US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1049A-ABDD-CDD6-B01E-607DA84EAF5E}"/>
              </a:ext>
            </a:extLst>
          </p:cNvPr>
          <p:cNvSpPr txBox="1"/>
          <p:nvPr/>
        </p:nvSpPr>
        <p:spPr>
          <a:xfrm>
            <a:off x="897148" y="4481557"/>
            <a:ext cx="7608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Planning without understanding…</a:t>
            </a:r>
          </a:p>
          <a:p>
            <a:pPr marL="914400" lvl="1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of life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(Pro 27:1)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without God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(Luke 12:16-21)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95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B75B-B70D-A882-4A10-E5BED8CE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 is Brief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E7764-1176-C539-797A-DC6BC39D21CB}"/>
              </a:ext>
            </a:extLst>
          </p:cNvPr>
          <p:cNvSpPr txBox="1"/>
          <p:nvPr/>
        </p:nvSpPr>
        <p:spPr>
          <a:xfrm>
            <a:off x="599535" y="3022568"/>
            <a:ext cx="7565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Vanishes away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(diminish, comes to end)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EDBA9-AE9C-F081-C59D-87729D6D6153}"/>
              </a:ext>
            </a:extLst>
          </p:cNvPr>
          <p:cNvSpPr txBox="1"/>
          <p:nvPr/>
        </p:nvSpPr>
        <p:spPr>
          <a:xfrm>
            <a:off x="1302588" y="1955441"/>
            <a:ext cx="7470475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what is your life? </a:t>
            </a:r>
            <a:r>
              <a:rPr lang="en-US" sz="2800" i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even a vapor </a:t>
            </a:r>
            <a:r>
              <a:rPr lang="en-US" sz="2800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appears for a little time and then vanishes away.</a:t>
            </a:r>
            <a:endParaRPr lang="en-US" sz="28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E170CA-8889-6079-7C98-A95246F6FA3A}"/>
              </a:ext>
            </a:extLst>
          </p:cNvPr>
          <p:cNvSpPr txBox="1"/>
          <p:nvPr/>
        </p:nvSpPr>
        <p:spPr>
          <a:xfrm>
            <a:off x="659920" y="3908634"/>
            <a:ext cx="79449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“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flesh is grass</a:t>
            </a:r>
            <a:r>
              <a:rPr lang="en-US" sz="2800" dirty="0"/>
              <a:t>, and all its loveliness is like the flower of the field. </a:t>
            </a:r>
            <a:r>
              <a:rPr lang="en-US" sz="2800" baseline="30000" dirty="0"/>
              <a:t>7</a:t>
            </a:r>
            <a:r>
              <a:rPr lang="en-US" sz="2800" dirty="0"/>
              <a:t> The grass withers, the flower fades, Because the breath of the LORD blows upon it;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Surely the people are grass.</a:t>
            </a:r>
            <a:r>
              <a:rPr lang="en-US" sz="2800" dirty="0"/>
              <a:t> </a:t>
            </a:r>
            <a:r>
              <a:rPr lang="en-US" sz="2800" baseline="30000" dirty="0"/>
              <a:t>8</a:t>
            </a:r>
            <a:r>
              <a:rPr lang="en-US" sz="2800" dirty="0"/>
              <a:t> The grass withers, the flower fades, But the word of our God stands forever.” (Isa. 40)</a:t>
            </a:r>
          </a:p>
        </p:txBody>
      </p:sp>
    </p:spTree>
    <p:extLst>
      <p:ext uri="{BB962C8B-B14F-4D97-AF65-F5344CB8AC3E}">
        <p14:creationId xmlns:p14="http://schemas.microsoft.com/office/powerpoint/2010/main" val="1054358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B75B-B70D-A882-4A10-E5BED8CE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…Dependent on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E7764-1176-C539-797A-DC6BC39D21CB}"/>
              </a:ext>
            </a:extLst>
          </p:cNvPr>
          <p:cNvSpPr txBox="1"/>
          <p:nvPr/>
        </p:nvSpPr>
        <p:spPr>
          <a:xfrm>
            <a:off x="897148" y="3136612"/>
            <a:ext cx="7608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Live by His mercy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(Acts 17:28)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1049A-ABDD-CDD6-B01E-607DA84EAF5E}"/>
              </a:ext>
            </a:extLst>
          </p:cNvPr>
          <p:cNvSpPr txBox="1"/>
          <p:nvPr/>
        </p:nvSpPr>
        <p:spPr>
          <a:xfrm>
            <a:off x="897148" y="3920840"/>
            <a:ext cx="7608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Only One capable of guiding us…</a:t>
            </a:r>
          </a:p>
          <a:p>
            <a:pPr marL="914400" lvl="1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cares like Him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(Isa. 46:3-5)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Eternal view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(vv. 9-10)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11C96-2B49-5BE7-6052-0D6524ACF65A}"/>
              </a:ext>
            </a:extLst>
          </p:cNvPr>
          <p:cNvSpPr txBox="1"/>
          <p:nvPr/>
        </p:nvSpPr>
        <p:spPr>
          <a:xfrm>
            <a:off x="1242204" y="1959884"/>
            <a:ext cx="69873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</a:rPr>
              <a:t>15 </a:t>
            </a:r>
            <a:r>
              <a:rPr lang="en-US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</a:rPr>
              <a:t>Instead you ought to say, “</a:t>
            </a:r>
            <a:r>
              <a:rPr 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</a:rPr>
              <a:t>If the Lord wills</a:t>
            </a:r>
            <a:r>
              <a:rPr lang="en-US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</a:rPr>
              <a:t>, we shall live and do this or that.” 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5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B75B-B70D-A882-4A10-E5BED8CE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 is Accountability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E7764-1176-C539-797A-DC6BC39D21CB}"/>
              </a:ext>
            </a:extLst>
          </p:cNvPr>
          <p:cNvSpPr txBox="1"/>
          <p:nvPr/>
        </p:nvSpPr>
        <p:spPr>
          <a:xfrm>
            <a:off x="560718" y="3033100"/>
            <a:ext cx="7539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9E7">
                  <a:lumMod val="5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629E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 of Omission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(Lev.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6:12-13)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1049A-ABDD-CDD6-B01E-607DA84EAF5E}"/>
              </a:ext>
            </a:extLst>
          </p:cNvPr>
          <p:cNvSpPr txBox="1"/>
          <p:nvPr/>
        </p:nvSpPr>
        <p:spPr>
          <a:xfrm>
            <a:off x="526212" y="3782823"/>
            <a:ext cx="8289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9E7">
                  <a:lumMod val="5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629E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Everyone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A629E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answers to God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629E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(Rom 14:10-12)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30AF5-0CA9-2387-722A-BF938FCA64D4}"/>
              </a:ext>
            </a:extLst>
          </p:cNvPr>
          <p:cNvSpPr txBox="1"/>
          <p:nvPr/>
        </p:nvSpPr>
        <p:spPr>
          <a:xfrm>
            <a:off x="1406105" y="2044786"/>
            <a:ext cx="65905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</a:rPr>
              <a:t>17 </a:t>
            </a:r>
            <a:r>
              <a:rPr lang="en-US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</a:rPr>
              <a:t>Therefore, to him who knows to do good and does not do it, </a:t>
            </a:r>
            <a:r>
              <a:rPr 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</a:rPr>
              <a:t>to him it is sin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456BCD-D6CA-8DE4-9315-3D783684B9BD}"/>
              </a:ext>
            </a:extLst>
          </p:cNvPr>
          <p:cNvSpPr txBox="1"/>
          <p:nvPr/>
        </p:nvSpPr>
        <p:spPr>
          <a:xfrm>
            <a:off x="560718" y="4437538"/>
            <a:ext cx="80570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“For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shall all </a:t>
            </a:r>
            <a:r>
              <a:rPr lang="en-US" sz="2400" dirty="0"/>
              <a:t>stand before the judgment seat of Christ. For it is written: ‘As I live, says the Lord,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knee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bow to Me</a:t>
            </a:r>
            <a:r>
              <a:rPr lang="en-US" sz="2400" dirty="0"/>
              <a:t>, and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tongue </a:t>
            </a:r>
            <a:r>
              <a:rPr lang="en-US" sz="2400" dirty="0"/>
              <a:t>shall confess to God.’ So then each of us shall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account </a:t>
            </a:r>
            <a:r>
              <a:rPr lang="en-US" sz="2400" dirty="0"/>
              <a:t>of himself to God.” </a:t>
            </a:r>
          </a:p>
        </p:txBody>
      </p:sp>
    </p:spTree>
    <p:extLst>
      <p:ext uri="{BB962C8B-B14F-4D97-AF65-F5344CB8AC3E}">
        <p14:creationId xmlns:p14="http://schemas.microsoft.com/office/powerpoint/2010/main" val="134096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B0502020104020203"/>
              <a:ea typeface="+mn-ea"/>
              <a:cs typeface="+mn-cs"/>
            </a:endParaRPr>
          </a:p>
        </p:txBody>
      </p:sp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CEF89F5D-E512-52E1-6471-255960D52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44" b="1086"/>
          <a:stretch/>
        </p:blipFill>
        <p:spPr>
          <a:xfrm>
            <a:off x="0" y="0"/>
            <a:ext cx="9143985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1098" y="2103525"/>
            <a:ext cx="2777490" cy="712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1987" y="2216604"/>
            <a:ext cx="2776601" cy="2537873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DA424-7F83-F87A-A894-F7BBAF40D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6799" y="2061694"/>
            <a:ext cx="2776600" cy="242404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life?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6CE36-0D05-CEAA-2E01-9ECFB4996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4565" y="5860690"/>
            <a:ext cx="2967485" cy="747131"/>
          </a:xfrm>
        </p:spPr>
        <p:txBody>
          <a:bodyPr>
            <a:normAutofit/>
          </a:bodyPr>
          <a:lstStyle/>
          <a:p>
            <a:pPr algn="ctr"/>
            <a:r>
              <a:rPr lang="en-US" sz="36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“Life is…”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0C85B-2501-F2CD-E6CB-94C966A174B7}"/>
              </a:ext>
            </a:extLst>
          </p:cNvPr>
          <p:cNvSpPr/>
          <p:nvPr/>
        </p:nvSpPr>
        <p:spPr>
          <a:xfrm>
            <a:off x="6270200" y="4647206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22BFBE"/>
                  </a:outerShdw>
                </a:effectLst>
                <a:uLnTx/>
                <a:uFillTx/>
                <a:latin typeface="Univers" panose="020B0502020104020203"/>
                <a:ea typeface="+mn-ea"/>
                <a:cs typeface="+mn-cs"/>
              </a:rPr>
              <a:t>Jas.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0C60C-18AF-B0C7-4D34-4A7A7B23F6F3}"/>
              </a:ext>
            </a:extLst>
          </p:cNvPr>
          <p:cNvSpPr txBox="1"/>
          <p:nvPr/>
        </p:nvSpPr>
        <p:spPr>
          <a:xfrm>
            <a:off x="543464" y="707366"/>
            <a:ext cx="4485736" cy="2961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Dependent on God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41832355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4A65DF-855E-DA71-8D23-0A73424AB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19" r="15586"/>
          <a:stretch/>
        </p:blipFill>
        <p:spPr>
          <a:xfrm>
            <a:off x="829562" y="1517586"/>
            <a:ext cx="2156604" cy="4751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F108A1-20EC-2225-BEF1-F5209C2A77B0}"/>
              </a:ext>
            </a:extLst>
          </p:cNvPr>
          <p:cNvSpPr txBox="1"/>
          <p:nvPr/>
        </p:nvSpPr>
        <p:spPr>
          <a:xfrm>
            <a:off x="3683479" y="396187"/>
            <a:ext cx="51154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Then he called for a light, ran in, and fell down trembling before Paul and Silas.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And he brought them out and said, </a:t>
            </a:r>
            <a:r>
              <a:rPr lang="en-US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“Sirs, what must I do to be saved?”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A5FAF8-6AF1-5A4C-0C88-554244B686F5}"/>
              </a:ext>
            </a:extLst>
          </p:cNvPr>
          <p:cNvSpPr/>
          <p:nvPr/>
        </p:nvSpPr>
        <p:spPr>
          <a:xfrm>
            <a:off x="831735" y="206882"/>
            <a:ext cx="2270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Acts 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64814-94B9-FE69-5C5D-8CD2C50C9FD6}"/>
              </a:ext>
            </a:extLst>
          </p:cNvPr>
          <p:cNvSpPr txBox="1"/>
          <p:nvPr/>
        </p:nvSpPr>
        <p:spPr>
          <a:xfrm>
            <a:off x="3683479" y="3794995"/>
            <a:ext cx="52276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And he took them the same hour of the night and washed 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system-ui"/>
              </a:rPr>
              <a:t>their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 stripes. </a:t>
            </a:r>
            <a:r>
              <a:rPr lang="en-US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And immediately he and all his 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family</a:t>
            </a:r>
            <a:r>
              <a:rPr lang="en-US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were baptized.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8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ibleanswer.com/images/Steps%20of%20Salvation.jpg"/>
          <p:cNvPicPr>
            <a:picLocks noChangeAspect="1" noChangeArrowheads="1"/>
          </p:cNvPicPr>
          <p:nvPr/>
        </p:nvPicPr>
        <p:blipFill>
          <a:blip r:embed="rId2" cstate="print"/>
          <a:srcRect l="1282" t="49" r="1282" b="1282"/>
          <a:stretch>
            <a:fillRect/>
          </a:stretch>
        </p:blipFill>
        <p:spPr bwMode="auto">
          <a:xfrm>
            <a:off x="33373" y="138023"/>
            <a:ext cx="9110627" cy="6150634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 rot="19917858">
            <a:off x="138618" y="3403185"/>
            <a:ext cx="2109846" cy="53278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 rot="19917858">
            <a:off x="4359776" y="1131724"/>
            <a:ext cx="2050061" cy="532789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282987" y="4376827"/>
            <a:ext cx="772119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4202626" y="3852772"/>
            <a:ext cx="772119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8058786" y="1951726"/>
            <a:ext cx="772119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5138744" y="3351362"/>
            <a:ext cx="772119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114555" y="2878223"/>
            <a:ext cx="772119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7067827" y="2410004"/>
            <a:ext cx="772119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552036" y="5807733"/>
            <a:ext cx="77211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324155" y="5318184"/>
            <a:ext cx="77211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317216" y="4849123"/>
            <a:ext cx="77211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469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Segoe UI</vt:lpstr>
      <vt:lpstr>system-ui</vt:lpstr>
      <vt:lpstr>Univers</vt:lpstr>
      <vt:lpstr>Univers Condensed</vt:lpstr>
      <vt:lpstr>Wingdings</vt:lpstr>
      <vt:lpstr>Wingdings 2</vt:lpstr>
      <vt:lpstr>DividendVTI</vt:lpstr>
      <vt:lpstr>1_Office Theme</vt:lpstr>
      <vt:lpstr>PowerPoint Presentation</vt:lpstr>
      <vt:lpstr>What is your life?</vt:lpstr>
      <vt:lpstr>Life is Uncertain</vt:lpstr>
      <vt:lpstr>Life is Brief</vt:lpstr>
      <vt:lpstr>…Dependent on God</vt:lpstr>
      <vt:lpstr>Life is Accountability</vt:lpstr>
      <vt:lpstr>What is your life?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your life?</dc:title>
  <dc:creator>Mike Thomas</dc:creator>
  <cp:lastModifiedBy>Mike Thomas</cp:lastModifiedBy>
  <cp:revision>14</cp:revision>
  <dcterms:created xsi:type="dcterms:W3CDTF">2023-10-19T17:18:10Z</dcterms:created>
  <dcterms:modified xsi:type="dcterms:W3CDTF">2023-10-19T18:26:02Z</dcterms:modified>
</cp:coreProperties>
</file>