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65" r:id="rId9"/>
    <p:sldId id="262" r:id="rId10"/>
    <p:sldId id="263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entaur" panose="02030504050205020304" pitchFamily="18" charset="0"/>
      <p:regular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3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7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0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3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3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4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5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9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50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CC4BB-3D1E-4DAA-9766-D1BF4D93FD53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D8BB4-1E1F-4A17-8BF0-8DDD52F2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7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97F9-BA5D-4B96-85B4-41CA16A0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7" y="230453"/>
            <a:ext cx="8856133" cy="1527704"/>
          </a:xfrm>
        </p:spPr>
        <p:txBody>
          <a:bodyPr>
            <a:no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What Our Children Need To Learn From The Beatitudes.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9B195-BCEB-4285-9A51-13765FD8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758157"/>
            <a:ext cx="8534400" cy="4869390"/>
          </a:xfrm>
        </p:spPr>
        <p:txBody>
          <a:bodyPr>
            <a:normAutofit/>
          </a:bodyPr>
          <a:lstStyle/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Ephesians 6:4</a:t>
            </a:r>
          </a:p>
          <a:p>
            <a:pPr algn="just"/>
            <a:endParaRPr lang="en-US" sz="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“Blessed are the poor in spirit: for theirs is the kingdom of God” (v. 3).</a:t>
            </a:r>
          </a:p>
          <a:p>
            <a:pPr algn="just"/>
            <a:endParaRPr lang="en-US" sz="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 your children to be humble.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Peter 5:7; Proverbs 6:17, 16:18</a:t>
            </a:r>
          </a:p>
        </p:txBody>
      </p:sp>
    </p:spTree>
    <p:extLst>
      <p:ext uri="{BB962C8B-B14F-4D97-AF65-F5344CB8AC3E}">
        <p14:creationId xmlns:p14="http://schemas.microsoft.com/office/powerpoint/2010/main" val="22780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97F9-BA5D-4B96-85B4-41CA16A0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7" y="230453"/>
            <a:ext cx="8856133" cy="1527704"/>
          </a:xfrm>
        </p:spPr>
        <p:txBody>
          <a:bodyPr>
            <a:no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What Our Children Need To Learn From The Beatitudes.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9B195-BCEB-4285-9A51-13765FD8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758157"/>
            <a:ext cx="8534400" cy="4869390"/>
          </a:xfrm>
        </p:spPr>
        <p:txBody>
          <a:bodyPr>
            <a:normAutofit lnSpcReduction="10000"/>
          </a:bodyPr>
          <a:lstStyle/>
          <a:p>
            <a:endParaRPr lang="en-US" sz="3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“Blessed are they that mourn: for they shall be comforted” (v. 4).</a:t>
            </a:r>
          </a:p>
          <a:p>
            <a:pPr algn="just"/>
            <a:endParaRPr lang="en-US" sz="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 your children the difference between being sorry you </a:t>
            </a:r>
            <a:r>
              <a:rPr lang="en-US" sz="35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sinned</a:t>
            </a:r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being sorry you got </a:t>
            </a:r>
            <a:r>
              <a:rPr lang="en-US" sz="35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caught</a:t>
            </a:r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Corinthians 7:10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Matthew 26:73-75 </a:t>
            </a:r>
            <a:r>
              <a:rPr lang="en-US" sz="35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vs.</a:t>
            </a:r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Matthew 27:3-5</a:t>
            </a:r>
          </a:p>
        </p:txBody>
      </p:sp>
    </p:spTree>
    <p:extLst>
      <p:ext uri="{BB962C8B-B14F-4D97-AF65-F5344CB8AC3E}">
        <p14:creationId xmlns:p14="http://schemas.microsoft.com/office/powerpoint/2010/main" val="195279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97F9-BA5D-4B96-85B4-41CA16A0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7" y="230453"/>
            <a:ext cx="8856133" cy="1527704"/>
          </a:xfrm>
        </p:spPr>
        <p:txBody>
          <a:bodyPr>
            <a:no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What Our Children Need To Learn From The Beatitudes.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9B195-BCEB-4285-9A51-13765FD8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758157"/>
            <a:ext cx="8534400" cy="4869390"/>
          </a:xfrm>
        </p:spPr>
        <p:txBody>
          <a:bodyPr>
            <a:normAutofit lnSpcReduction="10000"/>
          </a:bodyPr>
          <a:lstStyle/>
          <a:p>
            <a:r>
              <a:rPr lang="en-US" sz="3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“Blessed are the meek: for they shall inherit the earth” (v. 5).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Meekness: submission and attitude toward obedience! (Strength under control.)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Children need to be taught to obey: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God (Matt. 6:33, 22:37)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Parents (Eph. 6:1-3)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Others with authority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Numbers 12:3; Hebrews 10:9</a:t>
            </a:r>
          </a:p>
        </p:txBody>
      </p:sp>
    </p:spTree>
    <p:extLst>
      <p:ext uri="{BB962C8B-B14F-4D97-AF65-F5344CB8AC3E}">
        <p14:creationId xmlns:p14="http://schemas.microsoft.com/office/powerpoint/2010/main" val="391170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97F9-BA5D-4B96-85B4-41CA16A0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7" y="230453"/>
            <a:ext cx="8856133" cy="1527704"/>
          </a:xfrm>
        </p:spPr>
        <p:txBody>
          <a:bodyPr>
            <a:no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What Our Children Need To Learn From The Beatitudes.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9B195-BCEB-4285-9A51-13765FD8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758157"/>
            <a:ext cx="8534400" cy="4869390"/>
          </a:xfrm>
        </p:spPr>
        <p:txBody>
          <a:bodyPr>
            <a:normAutofit fontScale="92500" lnSpcReduction="20000"/>
          </a:bodyPr>
          <a:lstStyle/>
          <a:p>
            <a:endParaRPr lang="en-US" sz="3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“Blessed are they which do hunger and thirst after righteousness: for they shall be filled” (v. 6).</a:t>
            </a:r>
          </a:p>
          <a:p>
            <a:pPr algn="just"/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 our children to love the word of God (Rev. 1:3)!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It is food for our souls (II Pet. 2:2;								Heb. 5:12-14).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Job 23:21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Psalm 119:103, 19:10</a:t>
            </a:r>
          </a:p>
        </p:txBody>
      </p:sp>
    </p:spTree>
    <p:extLst>
      <p:ext uri="{BB962C8B-B14F-4D97-AF65-F5344CB8AC3E}">
        <p14:creationId xmlns:p14="http://schemas.microsoft.com/office/powerpoint/2010/main" val="404661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97F9-BA5D-4B96-85B4-41CA16A0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7" y="230453"/>
            <a:ext cx="8856133" cy="1527704"/>
          </a:xfrm>
        </p:spPr>
        <p:txBody>
          <a:bodyPr>
            <a:no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What Our Children Need To Learn From The Beatitudes.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9B195-BCEB-4285-9A51-13765FD8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758157"/>
            <a:ext cx="8534400" cy="4869390"/>
          </a:xfrm>
        </p:spPr>
        <p:txBody>
          <a:bodyPr>
            <a:normAutofit fontScale="92500" lnSpcReduction="10000"/>
          </a:bodyPr>
          <a:lstStyle/>
          <a:p>
            <a:endParaRPr lang="en-US" sz="3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“Blessed are the merciful: for they shall obtain mercy” (v. 7).</a:t>
            </a:r>
          </a:p>
          <a:p>
            <a:pPr algn="just"/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forgiving attitude must be present in us!</a:t>
            </a:r>
          </a:p>
          <a:p>
            <a:pPr algn="just"/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 our children: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To forgive as God has forgiven us				(Eph. 4:32).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To forgive as Christ forgave (Col. 3:13).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Always show mercy (Matt. 6:12).</a:t>
            </a:r>
          </a:p>
        </p:txBody>
      </p:sp>
    </p:spTree>
    <p:extLst>
      <p:ext uri="{BB962C8B-B14F-4D97-AF65-F5344CB8AC3E}">
        <p14:creationId xmlns:p14="http://schemas.microsoft.com/office/powerpoint/2010/main" val="14948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97F9-BA5D-4B96-85B4-41CA16A0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7" y="230453"/>
            <a:ext cx="8856133" cy="1527704"/>
          </a:xfrm>
        </p:spPr>
        <p:txBody>
          <a:bodyPr>
            <a:no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What Our Children Need To Learn From The Beatitudes.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9B195-BCEB-4285-9A51-13765FD8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758157"/>
            <a:ext cx="8534400" cy="4869390"/>
          </a:xfrm>
        </p:spPr>
        <p:txBody>
          <a:bodyPr>
            <a:normAutofit/>
          </a:bodyPr>
          <a:lstStyle/>
          <a:p>
            <a:endParaRPr lang="en-US" sz="3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“Blessed are the pure in heart: for they shall see God” (v. 8).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Purity is a trait of a child!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pure heart motivates pure lives (Phil. 4:8-9).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James 3:17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does purity come? I Peter 1:22</a:t>
            </a:r>
          </a:p>
        </p:txBody>
      </p:sp>
    </p:spTree>
    <p:extLst>
      <p:ext uri="{BB962C8B-B14F-4D97-AF65-F5344CB8AC3E}">
        <p14:creationId xmlns:p14="http://schemas.microsoft.com/office/powerpoint/2010/main" val="259157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97F9-BA5D-4B96-85B4-41CA16A0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7" y="230453"/>
            <a:ext cx="8856133" cy="1527704"/>
          </a:xfrm>
        </p:spPr>
        <p:txBody>
          <a:bodyPr>
            <a:no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What Our Children Need To Learn From The Beatitudes.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9B195-BCEB-4285-9A51-13765FD8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758157"/>
            <a:ext cx="8534400" cy="4869390"/>
          </a:xfrm>
        </p:spPr>
        <p:txBody>
          <a:bodyPr>
            <a:normAutofit lnSpcReduction="10000"/>
          </a:bodyPr>
          <a:lstStyle/>
          <a:p>
            <a:endParaRPr lang="en-US" sz="3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“Blessed are the peacemakers: for they shall be called the children of God” (v. 9).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 is a need for peace!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Peace between us and God is the greatest peace we can know (Phil. 4:6-7).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 separates us from God (Isa. 59:1-2).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can be reconciled (have peace) by following the plan of salvation (Mk. 16:16)!</a:t>
            </a:r>
          </a:p>
        </p:txBody>
      </p:sp>
    </p:spTree>
    <p:extLst>
      <p:ext uri="{BB962C8B-B14F-4D97-AF65-F5344CB8AC3E}">
        <p14:creationId xmlns:p14="http://schemas.microsoft.com/office/powerpoint/2010/main" val="173734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97F9-BA5D-4B96-85B4-41CA16A0A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7" y="230453"/>
            <a:ext cx="8856133" cy="1527704"/>
          </a:xfrm>
        </p:spPr>
        <p:txBody>
          <a:bodyPr>
            <a:noAutofit/>
          </a:bodyPr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What Our Children Need To Learn From The Beatitudes.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9B195-BCEB-4285-9A51-13765FD8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758157"/>
            <a:ext cx="8534400" cy="4869390"/>
          </a:xfrm>
        </p:spPr>
        <p:txBody>
          <a:bodyPr>
            <a:normAutofit lnSpcReduction="10000"/>
          </a:bodyPr>
          <a:lstStyle/>
          <a:p>
            <a:endParaRPr lang="en-US" sz="35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“Blessed are they which are persecuted for righteousness’ sake: for theirs is the kingdom of Heaven” (v. 10-12).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may be the hardest lesson to learn!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 parents love you and are thankful you serve God, but not everyone is (Jn. 15:18-20).</a:t>
            </a:r>
          </a:p>
          <a:p>
            <a:pPr algn="just"/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Remember, Jesus suffered as well. Men may hate you, but God loves you!</a:t>
            </a:r>
          </a:p>
        </p:txBody>
      </p:sp>
    </p:spTree>
    <p:extLst>
      <p:ext uri="{BB962C8B-B14F-4D97-AF65-F5344CB8AC3E}">
        <p14:creationId xmlns:p14="http://schemas.microsoft.com/office/powerpoint/2010/main" val="19413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“What Must I Do To Be Saved?”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3820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 The Gospel (Rom. 10:17)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Believe In Christ (Jn. 8:24)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Of Sins (Lk.13:3)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Confess Christ (Rom. 10:10)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Baptized (I Pet. 3:21)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28600" y="4648200"/>
            <a:ext cx="891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Erring Child: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(Acts 8:22), Confess (I Jn. 1:9),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 (Acts 8:22)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457200" y="990600"/>
            <a:ext cx="8153400" cy="0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3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</TotalTime>
  <Words>626</Words>
  <Application>Microsoft Office PowerPoint</Application>
  <PresentationFormat>On-screen Show (4:3)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Centaur</vt:lpstr>
      <vt:lpstr>Times New Roman</vt:lpstr>
      <vt:lpstr>Calibri Light</vt:lpstr>
      <vt:lpstr>Calibri</vt:lpstr>
      <vt:lpstr>Arial</vt:lpstr>
      <vt:lpstr>Office Theme</vt:lpstr>
      <vt:lpstr>What Our Children Need To Learn From The Beatitudes.</vt:lpstr>
      <vt:lpstr>What Our Children Need To Learn From The Beatitudes.</vt:lpstr>
      <vt:lpstr>What Our Children Need To Learn From The Beatitudes.</vt:lpstr>
      <vt:lpstr>What Our Children Need To Learn From The Beatitudes.</vt:lpstr>
      <vt:lpstr>What Our Children Need To Learn From The Beatitudes.</vt:lpstr>
      <vt:lpstr>What Our Children Need To Learn From The Beatitudes.</vt:lpstr>
      <vt:lpstr>What Our Children Need To Learn From The Beatitudes.</vt:lpstr>
      <vt:lpstr>What Our Children Need To Learn From The Beatitudes.</vt:lpstr>
      <vt:lpstr>“What Must I Do To Be Saved?”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Our Children Need To Learn From The Beatitudes.</dc:title>
  <dc:creator>Jarrod Jacobs</dc:creator>
  <cp:lastModifiedBy>Jarrod Jacobs</cp:lastModifiedBy>
  <cp:revision>17</cp:revision>
  <dcterms:created xsi:type="dcterms:W3CDTF">2023-08-20T04:31:55Z</dcterms:created>
  <dcterms:modified xsi:type="dcterms:W3CDTF">2023-08-20T12:56:52Z</dcterms:modified>
</cp:coreProperties>
</file>