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65" r:id="rId4"/>
    <p:sldId id="266" r:id="rId5"/>
    <p:sldId id="267" r:id="rId6"/>
    <p:sldId id="268" r:id="rId7"/>
    <p:sldId id="263" r:id="rId8"/>
    <p:sldId id="264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entaur" panose="02030504050205020304" pitchFamily="18" charset="0"/>
      <p:regular r:id="rId15"/>
    </p:embeddedFont>
    <p:embeddedFont>
      <p:font typeface="Century" panose="02040604050505020304" pitchFamily="18" charset="0"/>
      <p:regular r:id="rId16"/>
    </p:embeddedFont>
    <p:embeddedFont>
      <p:font typeface="Script MT Bold" panose="03040602040607080904" pitchFamily="66" charset="0"/>
      <p:bold r:id="rId17"/>
    </p:embeddedFont>
    <p:embeddedFont>
      <p:font typeface="Tahoma" panose="020B0604030504040204" pitchFamily="3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01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92C99-EDEB-429E-AD40-DD40B19E7C95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38281-98F8-4CA5-B99E-022371C2C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38281-98F8-4CA5-B99E-022371C2C4D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38281-98F8-4CA5-B99E-022371C2C4D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38281-98F8-4CA5-B99E-022371C2C4D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38281-98F8-4CA5-B99E-022371C2C4D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38281-98F8-4CA5-B99E-022371C2C4D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34E15D-511A-4116-93C3-81BB5500EB1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98A207E-B407-4D41-8C4B-1B65EE6D09F8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9A05-60D5-4228-84CC-95B5F6A0D9BC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0596-48F9-4245-A164-6ECC5E877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9A05-60D5-4228-84CC-95B5F6A0D9BC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0596-48F9-4245-A164-6ECC5E877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9A05-60D5-4228-84CC-95B5F6A0D9BC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0596-48F9-4245-A164-6ECC5E877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srgbClr val="FFFFFF"/>
              </a:solidFill>
              <a:latin typeface="Tahoma"/>
              <a:ea typeface="+mn-ea"/>
              <a:cs typeface="Arial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78016099-DCA8-43F0-A9D6-C7EEDC596AE5}" type="slidenum">
              <a:rPr lang="en-US" sz="14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n-ea"/>
                <a:cs typeface="Arial"/>
              </a:rPr>
              <a:pPr algn="r" rtl="0">
                <a:defRPr/>
              </a:pPr>
              <a:t>‹#›</a:t>
            </a:fld>
            <a:endParaRPr lang="en-US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n-ea"/>
              <a:cs typeface="Arial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en-US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en-US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CE46011C-9932-4019-B971-41839AEC05DF}" type="slidenum">
              <a:rPr lang="en-US" sz="14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n-ea"/>
                <a:cs typeface="Arial"/>
              </a:rPr>
              <a:pPr algn="r" rtl="0">
                <a:defRPr/>
              </a:pPr>
              <a:t>‹#›</a:t>
            </a:fld>
            <a:endParaRPr lang="en-US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en-US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95FF198C-5F5C-4491-9C6B-D6CBDA8CFAF9}" type="slidenum">
              <a:rPr lang="en-US" sz="14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n-ea"/>
                <a:cs typeface="Arial"/>
              </a:rPr>
              <a:pPr algn="r" rtl="0">
                <a:defRPr/>
              </a:pPr>
              <a:t>‹#›</a:t>
            </a:fld>
            <a:endParaRPr lang="en-US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en-US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77CFFB5C-052C-4DBD-9212-450A4BE1ADC4}" type="slidenum">
              <a:rPr lang="en-US" sz="14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n-ea"/>
                <a:cs typeface="Arial"/>
              </a:rPr>
              <a:pPr algn="r" rtl="0">
                <a:defRPr/>
              </a:pPr>
              <a:t>‹#›</a:t>
            </a:fld>
            <a:endParaRPr lang="en-US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en-US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n-ea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n-ea"/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00CF9D0C-5975-4E9E-9451-DEC3D6A8CD83}" type="slidenum">
              <a:rPr lang="en-US" sz="14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n-ea"/>
                <a:cs typeface="Arial"/>
              </a:rPr>
              <a:pPr algn="r" rtl="0">
                <a:defRPr/>
              </a:pPr>
              <a:t>‹#›</a:t>
            </a:fld>
            <a:endParaRPr lang="en-US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en-US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n-ea"/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n-ea"/>
              <a:cs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5420554B-7A72-4B40-9D1C-B60FC9EF8255}" type="slidenum">
              <a:rPr lang="en-US" sz="14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n-ea"/>
                <a:cs typeface="Arial"/>
              </a:rPr>
              <a:pPr algn="r" rtl="0">
                <a:defRPr/>
              </a:pPr>
              <a:t>‹#›</a:t>
            </a:fld>
            <a:endParaRPr lang="en-US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en-US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n-ea"/>
              <a:cs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n-ea"/>
              <a:cs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CB1E55F0-61ED-41F7-9FED-D240A5E3B3EA}" type="slidenum">
              <a:rPr lang="en-US" sz="14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n-ea"/>
                <a:cs typeface="Arial"/>
              </a:rPr>
              <a:pPr algn="r" rtl="0">
                <a:defRPr/>
              </a:pPr>
              <a:t>‹#›</a:t>
            </a:fld>
            <a:endParaRPr lang="en-US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en-US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7A192597-0C37-4A56-A8DB-689ABCF1F54E}" type="slidenum">
              <a:rPr lang="en-US" sz="14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n-ea"/>
                <a:cs typeface="Arial"/>
              </a:rPr>
              <a:pPr algn="r" rtl="0">
                <a:defRPr/>
              </a:pPr>
              <a:t>‹#›</a:t>
            </a:fld>
            <a:endParaRPr lang="en-US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9A05-60D5-4228-84CC-95B5F6A0D9BC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0596-48F9-4245-A164-6ECC5E877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en-US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9DFDEE12-E639-4169-9437-BF3380F58E3A}" type="slidenum">
              <a:rPr lang="en-US" sz="14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n-ea"/>
                <a:cs typeface="Arial"/>
              </a:rPr>
              <a:pPr algn="r" rtl="0">
                <a:defRPr/>
              </a:pPr>
              <a:t>‹#›</a:t>
            </a:fld>
            <a:endParaRPr lang="en-US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en-US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78C0AD6C-1906-4645-B8D0-41C42080009B}" type="slidenum">
              <a:rPr lang="en-US" sz="14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n-ea"/>
                <a:cs typeface="Arial"/>
              </a:rPr>
              <a:pPr algn="r" rtl="0">
                <a:defRPr/>
              </a:pPr>
              <a:t>‹#›</a:t>
            </a:fld>
            <a:endParaRPr lang="en-US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en-US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F1791D3D-E020-41F5-AF9E-E8A629AA4DBF}" type="slidenum">
              <a:rPr lang="en-US" sz="14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n-ea"/>
                <a:cs typeface="Arial"/>
              </a:rPr>
              <a:pPr algn="r" rtl="0">
                <a:defRPr/>
              </a:pPr>
              <a:t>‹#›</a:t>
            </a:fld>
            <a:endParaRPr lang="en-US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9A05-60D5-4228-84CC-95B5F6A0D9BC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0596-48F9-4245-A164-6ECC5E877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9A05-60D5-4228-84CC-95B5F6A0D9BC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0596-48F9-4245-A164-6ECC5E877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9A05-60D5-4228-84CC-95B5F6A0D9BC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0596-48F9-4245-A164-6ECC5E877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9A05-60D5-4228-84CC-95B5F6A0D9BC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0596-48F9-4245-A164-6ECC5E877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9A05-60D5-4228-84CC-95B5F6A0D9BC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0596-48F9-4245-A164-6ECC5E877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9A05-60D5-4228-84CC-95B5F6A0D9BC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0596-48F9-4245-A164-6ECC5E877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9A05-60D5-4228-84CC-95B5F6A0D9BC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0596-48F9-4245-A164-6ECC5E877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E9A05-60D5-4228-84CC-95B5F6A0D9BC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F0596-48F9-4245-A164-6ECC5E877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 algn="l" rtl="0">
              <a:defRPr/>
            </a:pPr>
            <a:endParaRPr lang="en-US" kern="1200">
              <a:solidFill>
                <a:srgbClr val="FFFFFF"/>
              </a:solidFill>
              <a:latin typeface="Tahoma"/>
              <a:ea typeface="+mn-ea"/>
              <a:cs typeface="Arial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 rtl="0">
              <a:defRPr/>
            </a:pPr>
            <a:endParaRPr lang="en-US" kern="1200">
              <a:solidFill>
                <a:srgbClr val="FFFFFF"/>
              </a:solidFill>
              <a:latin typeface="Tahoma"/>
              <a:ea typeface="+mn-ea"/>
              <a:cs typeface="Arial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 rtl="0">
              <a:defRPr/>
            </a:pPr>
            <a:fld id="{3C486049-1FC5-495C-8B10-A382BDD7CD1C}" type="slidenum">
              <a:rPr lang="en-US" kern="1200">
                <a:solidFill>
                  <a:srgbClr val="FFFFFF"/>
                </a:solidFill>
                <a:latin typeface="Tahoma"/>
                <a:ea typeface="+mn-ea"/>
                <a:cs typeface="Arial"/>
              </a:rPr>
              <a:pPr rtl="0">
                <a:defRPr/>
              </a:pPr>
              <a:t>‹#›</a:t>
            </a:fld>
            <a:endParaRPr lang="en-US" kern="1200">
              <a:solidFill>
                <a:srgbClr val="FFFFFF"/>
              </a:solidFill>
              <a:latin typeface="Tahoma"/>
              <a:ea typeface="+mn-ea"/>
              <a:cs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2999"/>
          </a:xfrm>
        </p:spPr>
        <p:txBody>
          <a:bodyPr>
            <a:noAutofit/>
          </a:bodyPr>
          <a:lstStyle/>
          <a:p>
            <a:r>
              <a:rPr lang="en-US" sz="7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Jesus Heals The Paralytic</a:t>
            </a:r>
            <a:endParaRPr lang="en-US" sz="7500" dirty="0">
              <a:latin typeface="Century" panose="02040604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14400"/>
            <a:ext cx="8839200" cy="5943600"/>
          </a:xfrm>
        </p:spPr>
        <p:txBody>
          <a:bodyPr>
            <a:normAutofit/>
          </a:bodyPr>
          <a:lstStyle/>
          <a:p>
            <a:r>
              <a:rPr lang="en-US" sz="4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Text: Mark 2:1-12</a:t>
            </a:r>
          </a:p>
          <a:p>
            <a:r>
              <a:rPr lang="en-US" sz="45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Had Contact With Sinners</a:t>
            </a:r>
            <a:endParaRPr lang="en-US" sz="35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 1:40-42</a:t>
            </a:r>
          </a:p>
          <a:p>
            <a:pPr algn="just"/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Jesus </a:t>
            </a:r>
            <a:r>
              <a:rPr lang="en-US" sz="35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“touched”</a:t>
            </a: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leper! (</a:t>
            </a:r>
            <a:r>
              <a:rPr lang="en-US" sz="3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Lk</a:t>
            </a: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19:10)</a:t>
            </a:r>
          </a:p>
          <a:p>
            <a:pPr algn="just"/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What contact do we have with sinners?</a:t>
            </a:r>
          </a:p>
          <a:p>
            <a:pPr algn="just"/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 1:44-45</a:t>
            </a:r>
          </a:p>
          <a:p>
            <a:pPr algn="just"/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Christ has the ability to save souls (2:5)!</a:t>
            </a:r>
          </a:p>
          <a:p>
            <a:pPr algn="just"/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How can we keep from telling folks?</a:t>
            </a:r>
            <a:endParaRPr lang="en-US" sz="4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2999"/>
          </a:xfrm>
        </p:spPr>
        <p:txBody>
          <a:bodyPr>
            <a:noAutofit/>
          </a:bodyPr>
          <a:lstStyle/>
          <a:p>
            <a:r>
              <a:rPr lang="en-US" sz="7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Jesus Heals The Paralytic</a:t>
            </a:r>
            <a:endParaRPr lang="en-US" sz="7500" dirty="0">
              <a:latin typeface="Script MT Bold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14400"/>
            <a:ext cx="8839200" cy="5943600"/>
          </a:xfrm>
        </p:spPr>
        <p:txBody>
          <a:bodyPr>
            <a:normAutofit/>
          </a:bodyPr>
          <a:lstStyle/>
          <a:p>
            <a:r>
              <a:rPr lang="en-US" sz="45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Draws Us</a:t>
            </a:r>
            <a:endParaRPr lang="en-US" sz="35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 2:1-2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What was the “drawing” power?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Christ! (The truth!)</a:t>
            </a:r>
          </a:p>
          <a:p>
            <a:pPr algn="just"/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Sadly, there are those who refuse Christ		(Jn. 6:66; Acts 17:32a, 26:28).</a:t>
            </a:r>
          </a:p>
          <a:p>
            <a:pPr algn="just"/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It happens today! (Jer. 10:23)</a:t>
            </a:r>
          </a:p>
          <a:p>
            <a:pPr algn="just"/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Christ can only draw those who recognize		they are lost and need salvation.</a:t>
            </a:r>
            <a:endParaRPr lang="en-US" sz="4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2999"/>
          </a:xfrm>
        </p:spPr>
        <p:txBody>
          <a:bodyPr>
            <a:noAutofit/>
          </a:bodyPr>
          <a:lstStyle/>
          <a:p>
            <a:r>
              <a:rPr lang="en-US" sz="7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Jesus Heals The Paralytic</a:t>
            </a:r>
            <a:endParaRPr lang="en-US" sz="7500" dirty="0">
              <a:latin typeface="Script MT Bold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14400"/>
            <a:ext cx="8839200" cy="5943600"/>
          </a:xfrm>
        </p:spPr>
        <p:txBody>
          <a:bodyPr>
            <a:normAutofit/>
          </a:bodyPr>
          <a:lstStyle/>
          <a:p>
            <a:r>
              <a:rPr lang="en-US" sz="45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Forgives</a:t>
            </a:r>
            <a:endParaRPr lang="en-US" sz="35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 2:5</a:t>
            </a:r>
          </a:p>
          <a:p>
            <a:pPr algn="just"/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Jesus healed people of physical illness so	that folks knew He has the power to heal	spiritual illnesses!</a:t>
            </a:r>
          </a:p>
          <a:p>
            <a:pPr algn="just"/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forgives all sins (Matt. 26:28; Rev. 1:5;		I Tim. 1:15)</a:t>
            </a:r>
          </a:p>
          <a:p>
            <a:pPr algn="just"/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 2:38-41, 22:16</a:t>
            </a:r>
          </a:p>
          <a:p>
            <a:pPr algn="just"/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can be forgiven when we follow His plan!</a:t>
            </a:r>
            <a:endParaRPr lang="en-US" sz="4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2999"/>
          </a:xfrm>
        </p:spPr>
        <p:txBody>
          <a:bodyPr>
            <a:noAutofit/>
          </a:bodyPr>
          <a:lstStyle/>
          <a:p>
            <a:r>
              <a:rPr lang="en-US" sz="7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Jesus Heals The Paralytic</a:t>
            </a:r>
            <a:endParaRPr lang="en-US" sz="7500" dirty="0">
              <a:latin typeface="Script MT Bold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14400"/>
            <a:ext cx="8839200" cy="5943600"/>
          </a:xfrm>
        </p:spPr>
        <p:txBody>
          <a:bodyPr>
            <a:normAutofit lnSpcReduction="10000"/>
          </a:bodyPr>
          <a:lstStyle/>
          <a:p>
            <a:r>
              <a:rPr lang="en-US" sz="45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Was Opposed</a:t>
            </a:r>
            <a:endParaRPr lang="en-US" sz="35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 2:6-7</a:t>
            </a:r>
          </a:p>
          <a:p>
            <a:pPr algn="just"/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Just as this text speaks of folks “drawn”	to	Christ, so also we read of those opposed to	Christ!</a:t>
            </a:r>
          </a:p>
          <a:p>
            <a:pPr algn="just"/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happens today!							(Matt. 5:10-12; Jn. 15:18-20; Jas. 4:4)</a:t>
            </a:r>
          </a:p>
          <a:p>
            <a:pPr algn="just"/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we imitate Christ, the world will oppose us!</a:t>
            </a:r>
          </a:p>
          <a:p>
            <a:pPr algn="just"/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will we respond? (Mk. 2:8-11)</a:t>
            </a:r>
            <a:endParaRPr lang="en-US" sz="4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2999"/>
          </a:xfrm>
        </p:spPr>
        <p:txBody>
          <a:bodyPr>
            <a:noAutofit/>
          </a:bodyPr>
          <a:lstStyle/>
          <a:p>
            <a:r>
              <a:rPr lang="en-US" sz="7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Jesus Heals The Paralytic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14400"/>
            <a:ext cx="8839200" cy="5943600"/>
          </a:xfrm>
        </p:spPr>
        <p:txBody>
          <a:bodyPr>
            <a:normAutofit/>
          </a:bodyPr>
          <a:lstStyle/>
          <a:p>
            <a:r>
              <a:rPr lang="en-US" sz="45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Changed The Man</a:t>
            </a:r>
            <a:endParaRPr lang="en-US" sz="35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 2:12 (</a:t>
            </a:r>
            <a:r>
              <a:rPr lang="en-US" sz="35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“Immediately”</a:t>
            </a: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Whenever people came in contact with		Christ, they were changed!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When we decide to do what the Lord		says, we will change, too!</a:t>
            </a:r>
          </a:p>
          <a:p>
            <a:pPr algn="just"/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this case, the friends were instrumental in getting the man healed (Mk. 2:5).</a:t>
            </a:r>
          </a:p>
          <a:p>
            <a:pPr algn="just"/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Am I willing to pick up my “corner”?</a:t>
            </a:r>
            <a:endParaRPr lang="en-US" sz="4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83820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Hear The Gospel (Rom. 10:17)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Believe In Christ (Jn. 8:24)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Repent Of Sins (Lk.13:3)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Confess Christ (Rom. 10:10)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Baptized (I Pet. 3:21)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4648200"/>
            <a:ext cx="8915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Erring Child: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Repent (Acts 8:22), Confess (I Jn. 1:9),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Pray (Acts 8:22)</a:t>
            </a: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Tm="3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3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3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3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428</Words>
  <Application>Microsoft Office PowerPoint</Application>
  <PresentationFormat>On-screen Show (4:3)</PresentationFormat>
  <Paragraphs>54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Centaur</vt:lpstr>
      <vt:lpstr>Script MT Bold</vt:lpstr>
      <vt:lpstr>Times New Roman</vt:lpstr>
      <vt:lpstr>Wingdings</vt:lpstr>
      <vt:lpstr>Century</vt:lpstr>
      <vt:lpstr>Calibri</vt:lpstr>
      <vt:lpstr>Arial</vt:lpstr>
      <vt:lpstr>Tahoma</vt:lpstr>
      <vt:lpstr>Office Theme</vt:lpstr>
      <vt:lpstr>Ocean</vt:lpstr>
      <vt:lpstr>Jesus Heals The Paralytic</vt:lpstr>
      <vt:lpstr>Jesus Heals The Paralytic</vt:lpstr>
      <vt:lpstr>Jesus Heals The Paralytic</vt:lpstr>
      <vt:lpstr>Jesus Heals The Paralytic</vt:lpstr>
      <vt:lpstr>Jesus Heals The Paralytic</vt:lpstr>
      <vt:lpstr>“What Must I Do To Be Saved?”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Out Your Own Salvation</dc:title>
  <dc:creator>Jarrod</dc:creator>
  <cp:lastModifiedBy>Jarrod Jacobs</cp:lastModifiedBy>
  <cp:revision>47</cp:revision>
  <dcterms:created xsi:type="dcterms:W3CDTF">2009-01-18T04:59:38Z</dcterms:created>
  <dcterms:modified xsi:type="dcterms:W3CDTF">2023-08-13T19:48:49Z</dcterms:modified>
</cp:coreProperties>
</file>