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9" r:id="rId1"/>
    <p:sldMasterId id="2147483651" r:id="rId2"/>
  </p:sldMasterIdLst>
  <p:notesMasterIdLst>
    <p:notesMasterId r:id="rId11"/>
  </p:notesMasterIdLst>
  <p:sldIdLst>
    <p:sldId id="271" r:id="rId3"/>
    <p:sldId id="278" r:id="rId4"/>
    <p:sldId id="279" r:id="rId5"/>
    <p:sldId id="280" r:id="rId6"/>
    <p:sldId id="281" r:id="rId7"/>
    <p:sldId id="282" r:id="rId8"/>
    <p:sldId id="258" r:id="rId9"/>
    <p:sldId id="259" r:id="rId1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entaur" panose="02030504050205020304" pitchFamily="18" charset="0"/>
      <p:regular r:id="rId16"/>
    </p:embeddedFont>
    <p:embeddedFont>
      <p:font typeface="Tahoma" panose="020B0604030504040204" pitchFamily="34" charset="0"/>
      <p:regular r:id="rId17"/>
      <p:bold r:id="rId18"/>
    </p:embeddedFont>
    <p:embeddedFont>
      <p:font typeface="Verdana" panose="020B060403050404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714" autoAdjust="0"/>
  </p:normalViewPr>
  <p:slideViewPr>
    <p:cSldViewPr>
      <p:cViewPr varScale="1">
        <p:scale>
          <a:sx n="107" d="100"/>
          <a:sy n="107" d="100"/>
        </p:scale>
        <p:origin x="101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2621BE-5A88-4833-A870-9F197A3BEF32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199A40-047D-426E-81F2-C51B23390BB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99A40-047D-426E-81F2-C51B23390BB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99A40-047D-426E-81F2-C51B23390BB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819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99A40-047D-426E-81F2-C51B23390BB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31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99A40-047D-426E-81F2-C51B23390BB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63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99A40-047D-426E-81F2-C51B23390BB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81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99A40-047D-426E-81F2-C51B23390BB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058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99A40-047D-426E-81F2-C51B23390BB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99A40-047D-426E-81F2-C51B23390BB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123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4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5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6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5127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8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9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0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1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2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3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4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5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6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7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8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9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40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1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2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3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4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5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6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7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8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49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50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51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5152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3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4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5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6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57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58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59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60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161" name="Rectangle 4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162" name="Rectangle 4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163" name="Rectangle 4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E4F2528-9475-4031-AB9F-23944C5F71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285AF1-CED1-4E2B-811E-408DA4974A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F5F762-43E9-46BF-95EA-25CA678C91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24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3BD73B1-692E-4A7F-966D-CBB163007B1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54774B-760F-4DAD-8FEE-1079CE3E7D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7DC91A-BBC1-4E98-BDC6-7A6F6D00A9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58A6F4-82A9-40DF-8C5E-426F8514E9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F7F57E-26A5-4953-B580-66890084E1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CE39E-A6F9-4011-8D90-16DE4F14DB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F8BCCE-7810-461E-A612-180247E611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E71015-E02A-4E82-8DCC-F20C506956D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7563F1-D9D4-4166-BD51-A9D8C31620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C2191B-8CF2-4021-8D56-47CD29885D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18DDD2-270B-48D2-988D-B2938084C4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E535C5-23EB-43F1-8B8C-725AEE019E7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D63AF-58C0-43C1-BCD0-DBAFC746E6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DCDBC5-0658-4384-95D5-6F7B4DF70C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5A3E95-A32E-439E-B110-0BDC87914E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0A8E3D-B428-4A0D-80D1-E27764E8A8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D16561-30FC-4CF2-9B7C-939C7C3932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6A1422-0D47-4832-8054-DFB50FA530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99BDC-8C75-4C0A-8F1A-3D5C6F194A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09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102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103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4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5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6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8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9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0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1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2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3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4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5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16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8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1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2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2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412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128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9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0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1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2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33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34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3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36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4137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4138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A3866D5A-2330-43A9-A5B7-1BC28C4DB12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13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6EB9D449-40D1-4070-82A2-33EC3562EBF6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6500" b="1" dirty="0">
                <a:solidFill>
                  <a:srgbClr val="FFFF00"/>
                </a:solidFill>
                <a:latin typeface="Centaur" panose="02030504050205020304" pitchFamily="18" charset="0"/>
              </a:rPr>
              <a:t>Back To School!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066800"/>
            <a:ext cx="8839200" cy="5562600"/>
          </a:xfrm>
        </p:spPr>
        <p:txBody>
          <a:bodyPr/>
          <a:lstStyle/>
          <a:p>
            <a:r>
              <a:rPr lang="en-US" sz="45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Bring Truth With You.</a:t>
            </a:r>
          </a:p>
          <a:p>
            <a:pPr algn="just"/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do not always hear the truth at school.</a:t>
            </a:r>
          </a:p>
          <a:p>
            <a:pPr marL="457200" indent="-457200" algn="just">
              <a:buClr>
                <a:srgbClr val="FFFF0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False doctrines; Evolution; Sexual Sins; 	etc.</a:t>
            </a:r>
          </a:p>
          <a:p>
            <a:pPr algn="just"/>
            <a:r>
              <a:rPr lang="en-US" sz="35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“What is truth?”</a:t>
            </a:r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(Jn. 18:37-38). This is still a valid question!</a:t>
            </a:r>
          </a:p>
          <a:p>
            <a:pPr algn="just"/>
            <a:endParaRPr lang="en-US" sz="35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John 17:17; II Peter 1:3</a:t>
            </a:r>
          </a:p>
          <a:p>
            <a:pPr algn="just"/>
            <a:endParaRPr lang="en-US" sz="35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6500" b="1" dirty="0">
                <a:solidFill>
                  <a:srgbClr val="FFFF00"/>
                </a:solidFill>
                <a:latin typeface="Centaur" panose="02030504050205020304" pitchFamily="18" charset="0"/>
              </a:rPr>
              <a:t>Back To School!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066800"/>
            <a:ext cx="8839200" cy="5562600"/>
          </a:xfrm>
        </p:spPr>
        <p:txBody>
          <a:bodyPr/>
          <a:lstStyle/>
          <a:p>
            <a:r>
              <a:rPr lang="en-US" sz="45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Bring Truth With You</a:t>
            </a:r>
          </a:p>
          <a:p>
            <a:pPr algn="just"/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Often, our children are presented with the “facts” of science, English, math, etc. but on Sunday/Wednesday, they hear about the “stories” of certain ones.</a:t>
            </a:r>
          </a:p>
          <a:p>
            <a:pPr algn="just"/>
            <a:endParaRPr lang="en-US" sz="35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in the Bible are not mere “stories,” but FACTS (history, science, etc.) that must be accepted!</a:t>
            </a:r>
          </a:p>
        </p:txBody>
      </p:sp>
    </p:spTree>
    <p:extLst>
      <p:ext uri="{BB962C8B-B14F-4D97-AF65-F5344CB8AC3E}">
        <p14:creationId xmlns:p14="http://schemas.microsoft.com/office/powerpoint/2010/main" val="103704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6500" b="1" dirty="0">
                <a:solidFill>
                  <a:srgbClr val="FFFF00"/>
                </a:solidFill>
                <a:latin typeface="Centaur" panose="02030504050205020304" pitchFamily="18" charset="0"/>
              </a:rPr>
              <a:t>Back To School!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066800"/>
            <a:ext cx="8839200" cy="5562600"/>
          </a:xfrm>
        </p:spPr>
        <p:txBody>
          <a:bodyPr/>
          <a:lstStyle/>
          <a:p>
            <a:r>
              <a:rPr lang="en-US" sz="45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Bring A Good Example With You.</a:t>
            </a:r>
          </a:p>
          <a:p>
            <a:pPr algn="just"/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sometimes forget we are to be good examples every day!</a:t>
            </a:r>
          </a:p>
          <a:p>
            <a:pPr algn="just"/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Matthew 5:16; Ephesians 5:1-3</a:t>
            </a:r>
          </a:p>
          <a:p>
            <a:pPr algn="just"/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you are tempted ….</a:t>
            </a:r>
          </a:p>
          <a:p>
            <a:pPr marL="457200" indent="-457200" algn="just">
              <a:buClr>
                <a:srgbClr val="FFFF0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cheat on a test (Rom. 13:9)</a:t>
            </a:r>
          </a:p>
          <a:p>
            <a:pPr marL="457200" indent="-457200" algn="just">
              <a:buClr>
                <a:srgbClr val="FFFF0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do drugs/alcohol (Gal. 5:20; I Pet. 4:3)</a:t>
            </a:r>
          </a:p>
          <a:p>
            <a:pPr marL="457200" indent="-457200" algn="just">
              <a:buClr>
                <a:srgbClr val="FFFF0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Dress immodestly/dance (Gal. 5:19;			I Tim. 2:10)</a:t>
            </a:r>
          </a:p>
        </p:txBody>
      </p:sp>
    </p:spTree>
    <p:extLst>
      <p:ext uri="{BB962C8B-B14F-4D97-AF65-F5344CB8AC3E}">
        <p14:creationId xmlns:p14="http://schemas.microsoft.com/office/powerpoint/2010/main" val="275550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6500" b="1" dirty="0">
                <a:solidFill>
                  <a:srgbClr val="FFFF00"/>
                </a:solidFill>
                <a:latin typeface="Centaur" panose="02030504050205020304" pitchFamily="18" charset="0"/>
              </a:rPr>
              <a:t>Back To School!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066800"/>
            <a:ext cx="8839200" cy="5562600"/>
          </a:xfrm>
        </p:spPr>
        <p:txBody>
          <a:bodyPr/>
          <a:lstStyle/>
          <a:p>
            <a:r>
              <a:rPr lang="en-US" sz="45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Bring A Good Example With You.</a:t>
            </a:r>
          </a:p>
          <a:p>
            <a:pPr algn="just"/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Parents, remember to be that good example as well!</a:t>
            </a:r>
          </a:p>
          <a:p>
            <a:pPr marL="457200" indent="-457200" algn="just">
              <a:buClr>
                <a:srgbClr val="FFFF0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Sporting Events – how do we act?				(Matt. 7:12)</a:t>
            </a:r>
          </a:p>
          <a:p>
            <a:pPr algn="just"/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Acts 24:25 – “self-control”!</a:t>
            </a:r>
          </a:p>
          <a:p>
            <a:pPr algn="just"/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we living up to what we need to be as Christians? What are we showing our children?</a:t>
            </a:r>
          </a:p>
        </p:txBody>
      </p:sp>
    </p:spTree>
    <p:extLst>
      <p:ext uri="{BB962C8B-B14F-4D97-AF65-F5344CB8AC3E}">
        <p14:creationId xmlns:p14="http://schemas.microsoft.com/office/powerpoint/2010/main" val="82442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6500" b="1" dirty="0">
                <a:solidFill>
                  <a:srgbClr val="FFFF00"/>
                </a:solidFill>
                <a:latin typeface="Centaur" panose="02030504050205020304" pitchFamily="18" charset="0"/>
              </a:rPr>
              <a:t>Back To School!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066800"/>
            <a:ext cx="8839200" cy="5562600"/>
          </a:xfrm>
        </p:spPr>
        <p:txBody>
          <a:bodyPr/>
          <a:lstStyle/>
          <a:p>
            <a:r>
              <a:rPr lang="en-US" sz="45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Bring Discipline With You.</a:t>
            </a:r>
          </a:p>
          <a:p>
            <a:pPr algn="just"/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Discipline = instruction in righteousness as well as punishment for error.</a:t>
            </a:r>
          </a:p>
          <a:p>
            <a:pPr marL="457200" indent="-457200" algn="just">
              <a:buClr>
                <a:srgbClr val="FFFF0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Children, live as you have been taught			(Eph. 6:1-3)!</a:t>
            </a:r>
          </a:p>
          <a:p>
            <a:pPr marL="457200" indent="-457200" algn="just">
              <a:buClr>
                <a:srgbClr val="FFFF0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Parents, allow your children to be instructed and </a:t>
            </a:r>
            <a:r>
              <a:rPr lang="en-US" sz="35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corrected </a:t>
            </a:r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needed!</a:t>
            </a:r>
          </a:p>
          <a:p>
            <a:pPr algn="just"/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Ephesians 6:4</a:t>
            </a:r>
          </a:p>
          <a:p>
            <a:pPr algn="just"/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Respect the discipline in our schools!</a:t>
            </a:r>
          </a:p>
        </p:txBody>
      </p:sp>
    </p:spTree>
    <p:extLst>
      <p:ext uri="{BB962C8B-B14F-4D97-AF65-F5344CB8AC3E}">
        <p14:creationId xmlns:p14="http://schemas.microsoft.com/office/powerpoint/2010/main" val="234648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6500" b="1" dirty="0">
                <a:solidFill>
                  <a:srgbClr val="FFFF00"/>
                </a:solidFill>
                <a:latin typeface="Centaur" panose="02030504050205020304" pitchFamily="18" charset="0"/>
              </a:rPr>
              <a:t>Back To School!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066800"/>
            <a:ext cx="8839200" cy="5562600"/>
          </a:xfrm>
        </p:spPr>
        <p:txBody>
          <a:bodyPr/>
          <a:lstStyle/>
          <a:p>
            <a:r>
              <a:rPr lang="en-US" sz="45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Bring Your Values With You.</a:t>
            </a:r>
          </a:p>
          <a:p>
            <a:pPr algn="just"/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Values needed in school (Jas. 4:4):</a:t>
            </a:r>
          </a:p>
          <a:p>
            <a:pPr marL="457200" indent="-457200" algn="just">
              <a:buClr>
                <a:srgbClr val="FFFF00"/>
              </a:buClr>
              <a:buSzPct val="110000"/>
              <a:buFont typeface="Wingdings" panose="05000000000000000000" pitchFamily="2" charset="2"/>
              <a:buChar char="ü"/>
            </a:pPr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Matthew 22:37-39, 7:12</a:t>
            </a:r>
          </a:p>
          <a:p>
            <a:pPr marL="457200" indent="-457200" algn="just">
              <a:buClr>
                <a:srgbClr val="FFFF00"/>
              </a:buClr>
              <a:buSzPct val="110000"/>
              <a:buFont typeface="Wingdings" panose="05000000000000000000" pitchFamily="2" charset="2"/>
              <a:buChar char="ü"/>
            </a:pPr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Colossians 3:17</a:t>
            </a:r>
          </a:p>
          <a:p>
            <a:pPr marL="457200" indent="-457200" algn="just">
              <a:buClr>
                <a:srgbClr val="FFFF00"/>
              </a:buClr>
              <a:buSzPct val="110000"/>
              <a:buFont typeface="Wingdings" panose="05000000000000000000" pitchFamily="2" charset="2"/>
              <a:buChar char="ü"/>
            </a:pPr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Daniel 1:8 – decide NOW before it						happens!</a:t>
            </a:r>
          </a:p>
          <a:p>
            <a:pPr marL="457200" indent="-457200" algn="just">
              <a:buClr>
                <a:srgbClr val="FFFF00"/>
              </a:buClr>
              <a:buSzPct val="110000"/>
              <a:buFont typeface="Wingdings" panose="05000000000000000000" pitchFamily="2" charset="2"/>
              <a:buChar char="ü"/>
            </a:pPr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Galatians 6:8-9</a:t>
            </a:r>
          </a:p>
          <a:p>
            <a:pPr marL="457200" indent="-457200" algn="just">
              <a:buClr>
                <a:srgbClr val="FFFF00"/>
              </a:buClr>
              <a:buSzPct val="110000"/>
              <a:buFont typeface="Wingdings" panose="05000000000000000000" pitchFamily="2" charset="2"/>
              <a:buChar char="ü"/>
            </a:pPr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Ecclesiastes 11:9-10; Acts 17:30-31</a:t>
            </a:r>
          </a:p>
        </p:txBody>
      </p:sp>
    </p:spTree>
    <p:extLst>
      <p:ext uri="{BB962C8B-B14F-4D97-AF65-F5344CB8AC3E}">
        <p14:creationId xmlns:p14="http://schemas.microsoft.com/office/powerpoint/2010/main" val="359039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5700" b="1" dirty="0">
                <a:solidFill>
                  <a:srgbClr val="FFFF00"/>
                </a:solidFill>
                <a:latin typeface="Centaur" panose="02030504050205020304" pitchFamily="18" charset="0"/>
              </a:rPr>
              <a:t>“What Must I Do To Be Saved?”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304800" y="990600"/>
            <a:ext cx="8382000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Hear The Gospel (Rom. 10:17)</a:t>
            </a:r>
          </a:p>
          <a:p>
            <a:pPr algn="ctr">
              <a:spcBef>
                <a:spcPct val="20000"/>
              </a:spcBef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Believe In Christ (Jn. 8:24)</a:t>
            </a:r>
          </a:p>
          <a:p>
            <a:pPr algn="ctr">
              <a:spcBef>
                <a:spcPct val="20000"/>
              </a:spcBef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Repent Of Sins (Lk.13:3)</a:t>
            </a:r>
          </a:p>
          <a:p>
            <a:pPr algn="ctr">
              <a:spcBef>
                <a:spcPct val="20000"/>
              </a:spcBef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Confess Christ (Rom. 10:10)</a:t>
            </a:r>
          </a:p>
          <a:p>
            <a:pPr algn="ctr">
              <a:spcBef>
                <a:spcPct val="20000"/>
              </a:spcBef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 Baptized (I Pet. 3:21)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28600" y="4648200"/>
            <a:ext cx="89154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4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The Erring Child: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Repent (Acts 8:22), Confess (I Jn. 1:9),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Pray (Acts 8:22)</a:t>
            </a:r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>
            <a:off x="457200" y="990600"/>
            <a:ext cx="8153400" cy="0"/>
          </a:xfrm>
          <a:prstGeom prst="line">
            <a:avLst/>
          </a:prstGeom>
          <a:noFill/>
          <a:ln w="1270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Tm="3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30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30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30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30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Globe</Template>
  <TotalTime>3234</TotalTime>
  <Words>454</Words>
  <Application>Microsoft Office PowerPoint</Application>
  <PresentationFormat>On-screen Show (4:3)</PresentationFormat>
  <Paragraphs>58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Centaur</vt:lpstr>
      <vt:lpstr>Times New Roman</vt:lpstr>
      <vt:lpstr>Wingdings</vt:lpstr>
      <vt:lpstr>Verdana</vt:lpstr>
      <vt:lpstr>Calibri</vt:lpstr>
      <vt:lpstr>Arial</vt:lpstr>
      <vt:lpstr>Tahoma</vt:lpstr>
      <vt:lpstr>Globe</vt:lpstr>
      <vt:lpstr>Ocean</vt:lpstr>
      <vt:lpstr>Back To School!</vt:lpstr>
      <vt:lpstr>Back To School!</vt:lpstr>
      <vt:lpstr>Back To School!</vt:lpstr>
      <vt:lpstr>Back To School!</vt:lpstr>
      <vt:lpstr>Back To School!</vt:lpstr>
      <vt:lpstr>Back To School!</vt:lpstr>
      <vt:lpstr>“What Must I Do To Be Saved?”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Ingredients For Evangelism</dc:title>
  <dc:creator>Jarrod</dc:creator>
  <cp:lastModifiedBy>Jarrod Jacobs</cp:lastModifiedBy>
  <cp:revision>82</cp:revision>
  <dcterms:created xsi:type="dcterms:W3CDTF">2006-04-23T19:41:19Z</dcterms:created>
  <dcterms:modified xsi:type="dcterms:W3CDTF">2023-08-06T12:16:44Z</dcterms:modified>
</cp:coreProperties>
</file>