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sldIdLst>
    <p:sldId id="256" r:id="rId2"/>
    <p:sldId id="257" r:id="rId3"/>
    <p:sldId id="260" r:id="rId4"/>
    <p:sldId id="258" r:id="rId5"/>
    <p:sldId id="264" r:id="rId6"/>
    <p:sldId id="265" r:id="rId7"/>
    <p:sldId id="259" r:id="rId8"/>
    <p:sldId id="263" r:id="rId9"/>
    <p:sldId id="261" r:id="rId10"/>
    <p:sldId id="262" r:id="rId11"/>
  </p:sldIdLst>
  <p:sldSz cx="9144000" cy="6858000" type="screen4x3"/>
  <p:notesSz cx="6858000" cy="9144000"/>
  <p:embeddedFontLst>
    <p:embeddedFont>
      <p:font typeface="Baskerville Old Face" panose="02020602080505020303" pitchFamily="18" charset="0"/>
      <p:regular r:id="rId12"/>
    </p:embeddedFont>
    <p:embeddedFont>
      <p:font typeface="Century" panose="02040604050505020304" pitchFamily="18" charset="0"/>
      <p:regular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DBD9205-B347-4540-82A4-A744E4B355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46568F1-F31A-48B2-8265-0B7449423C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09644C2-EA32-4481-ADAD-7BFB96DB26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806476B-6A50-4E36-92A2-CF9384669A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72110ED-2EE3-44B1-B92B-0BA27F49F9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690A30-F4C9-4A1A-A7BA-1FB4637820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D2D2-0BE2-4BF5-AF03-AB5B2F76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186A5-EE8E-40D8-BAD5-ACAB27B1C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A2086-636E-46FB-A548-423913C7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E6A18-8F3E-4E47-8AE2-C547C3B4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FBFB3-3EBF-42A9-8C0B-CBF38D68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516CC-3D7E-4432-8D39-7599AB06A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7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DB8ECA-C529-4036-89F5-2EF3FF089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E5365-9F9A-425F-AEC6-FFF285781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848AC-D67A-4FC2-B96E-2F0F1BA8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2C86F-4BAA-4D2C-A4E4-273B219F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C517-A09B-4DCD-BBF5-591ED72A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BC3E4-AE61-48FD-9EE0-F22CF36D97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3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ECC4-53CA-4656-A5F7-74948357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B32A-12C6-44E5-AD9F-876FD068B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9126-17B5-42F3-871D-42F0477B8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BF4DD-5280-4723-8DF4-91655CE4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C14-75B6-4728-9569-1B909C46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D3FA1-C796-4F46-9F11-A7087E824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39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D004-034B-4C83-AB95-6FCB3147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6A79E-0559-48CC-AAE0-2AED282C7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05139-D791-4D6F-9509-11C560A3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8FCDE-515A-4573-ADD4-75997050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94F2C-C93F-4186-8668-016B49EB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97C6B-2084-43DE-881B-8CC7D910E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7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D919-76C8-46E4-8E7A-F8D20E99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46E5E-A93C-44B0-AC1D-F581C48F4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189F4-11A4-4902-9E3A-9D75A4A20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B6D2D-9A38-4FF1-B2F1-8C23569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2C8E3-1CA4-401A-8A25-0C4759FB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DA9F6-B153-46F5-9B6E-6EA4A71B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4CBD9-E475-4C4D-9684-2B50DBB70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51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488B-CA11-4824-9D87-36DB8554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C7783-FC51-4104-8B3A-A2A0B17CE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3FBDC-83CE-4F32-B665-36FF85C77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892A2-B7AE-4C68-A071-D13C69F60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FFA52-430C-48E1-8BD6-F02146E38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9152F-A116-46DC-B95D-019EADBF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3964EE-D41E-43D0-A392-8C7C0D05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98452-E2D8-494D-AA77-D2E8BD3F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1877-87DD-4127-9C4D-C883FB324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57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DB21-B390-40BB-9587-D511622C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A8411-22EC-4BFA-9B29-2CB2E77D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50D9C-BDB7-4942-8194-3E03C97C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599BD-23AD-4B0D-B282-B706DB3F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A7B13-D343-42C3-8126-A8F528CF1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73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AB861-A0A3-4710-8FD7-AAF4D237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54AA6-F069-452A-97D1-9A642835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84FF9-DA13-459F-805C-A29BA3BE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EBBC6-5231-415E-83A7-DA62F5623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7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986E-B3C6-48AC-A456-E1011BFE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70FCD-BF6C-45C9-8E28-B4F7A2669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A37BA-B5C5-458F-97FA-325E2CA9C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20E9-68A5-422C-A249-C66E0708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E3B6D-B025-403B-AC84-B72E1AC9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AF1A0-CF39-4F04-84A9-4DCD59DE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2D8AA-F3BF-4A49-9206-BBC686FE5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6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B257-0D03-4C1F-A967-2D0DBFDA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C7E9E-D6DA-42B7-9DC0-EEF321451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78B23-B3DE-4001-8BD0-0DB3BA7C3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CF1B7-AB6C-45CD-AE0F-30992D86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3BF1A-443F-42AF-AF55-72338AAC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F1B52-4D17-48B3-A5EA-7700910A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76DD6-DFDD-4245-8F6C-A7A59990D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69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98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8A07337-3225-42E9-9A37-8EB37FA94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743FBA-D269-440C-9315-25EB30618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765AEA8-ACB2-461C-A6B4-9584D3518D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33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29DF168-EB58-4AD6-9EBD-676F13E480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633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CB9D744-0C77-4E52-A84C-63307A4B63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3300"/>
                </a:solidFill>
              </a:defRPr>
            </a:lvl1pPr>
          </a:lstStyle>
          <a:p>
            <a:fld id="{EE17DFDD-ADB5-48F9-8910-A9EB4F1E63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FormatShape" descr="SKIING" hidden="1">
            <a:extLst>
              <a:ext uri="{FF2B5EF4-FFF2-40B4-BE49-F238E27FC236}">
                <a16:creationId xmlns:a16="http://schemas.microsoft.com/office/drawing/2014/main" id="{14632DF1-A6FD-4A82-91D5-30378942B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66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6633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6633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6633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D8E75BC-1083-4DCF-80A0-54215AA867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altLang="en-US" sz="7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God Versus Idols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627182D-0807-425F-AADC-A3DD3F51B3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endParaRPr lang="en-US" altLang="en-US" sz="45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Jeremiah 10:5; I Corinthians 12:2</a:t>
            </a:r>
          </a:p>
          <a:p>
            <a:r>
              <a:rPr lang="en-US" alt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Psalm 115:4-8</a:t>
            </a:r>
          </a:p>
          <a:p>
            <a:r>
              <a:rPr lang="en-US" alt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Habakkuk 2:18-19</a:t>
            </a:r>
          </a:p>
          <a:p>
            <a:r>
              <a:rPr lang="en-US" alt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44:9-17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D024D3B-37AF-4C0B-8FB8-51C6B13292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9E9111F-03B4-4952-9CDD-83D97FC90D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82E351-C668-4EA4-9BB2-497CCB772B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altLang="en-US" sz="7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God Versus Idols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69B384E-A8B3-4C5F-98E5-3451961452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r>
              <a:rPr lang="en-US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Brief History Of Idolatry Among God’s People</a:t>
            </a:r>
          </a:p>
          <a:p>
            <a:pPr algn="just"/>
            <a:r>
              <a:rPr lang="en-US" alt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Terah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(Josh. 24:2); </a:t>
            </a:r>
            <a:r>
              <a:rPr lang="en-US" alt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Rachel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(Gen. 31:19)</a:t>
            </a:r>
          </a:p>
          <a:p>
            <a:pPr algn="just"/>
            <a:r>
              <a:rPr lang="en-US" alt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Jacob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(Gen. 35:4); </a:t>
            </a:r>
            <a:r>
              <a:rPr lang="en-US" alt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Israelites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(Ex. 20:3-5,     </a:t>
            </a:r>
            <a:r>
              <a:rPr lang="en-US" alt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ch.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32, 34:13-14); </a:t>
            </a:r>
            <a:r>
              <a:rPr lang="en-US" alt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Judges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(Judges 2:11-19)</a:t>
            </a:r>
          </a:p>
          <a:p>
            <a:pPr algn="just"/>
            <a:r>
              <a:rPr lang="en-US" alt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Kings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(I </a:t>
            </a:r>
            <a:r>
              <a:rPr lang="en-US" alt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Kng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12:31-32, 14:22-23, 15:14, 22:43; II </a:t>
            </a:r>
            <a:r>
              <a:rPr lang="en-US" alt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Kng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12:3, 14:4, 15:4, 15:35)</a:t>
            </a:r>
          </a:p>
          <a:p>
            <a:pPr algn="just"/>
            <a:r>
              <a:rPr lang="en-US" alt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Jews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(Jer. 7:8-11, 10:1-6)</a:t>
            </a:r>
            <a:endParaRPr lang="en-US" alt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CAE9CE1-C310-40C5-9AD3-3846336117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altLang="en-US" sz="7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God Versus Idols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FA43CCB-16B8-4BCC-81B5-43BD571DD5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r>
              <a:rPr lang="en-US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Brief History Of Idolatry Among God’s People</a:t>
            </a:r>
          </a:p>
          <a:p>
            <a:pPr algn="just">
              <a:spcBef>
                <a:spcPct val="50000"/>
              </a:spcBef>
            </a:pPr>
            <a:r>
              <a:rPr lang="en-US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Christians!!</a:t>
            </a:r>
            <a:r>
              <a:rPr lang="en-US" alt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(I Cor. 8:4, 10:6-7, 14, 19-20; II Cor. 6:14-17; Col. 3:5; I Jn. 5:21; Rev. 2:14, 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1A5297-445E-4583-AAAC-659D999BFB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altLang="en-US" sz="7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God Versus Idols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81ECFC-D7D7-4DBA-92EB-00226E10F5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r>
              <a:rPr lang="en-US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Idols</a:t>
            </a:r>
          </a:p>
          <a:p>
            <a:pPr algn="just"/>
            <a:r>
              <a:rPr lang="en-US" altLang="en-US" sz="35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Small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(Gen. 31:19, 34; Acts 19:24)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1D0CA-F104-41A5-A215-00229F68C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" y="2801469"/>
            <a:ext cx="1647984" cy="3138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6ADCBA-4B09-4E27-A8AE-839B6AF41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0"/>
            <a:ext cx="2244852" cy="3444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4DEDDA-6F3E-4F9A-BDAA-1AD2E48BD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65" y="2900361"/>
            <a:ext cx="341757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7241BB-D7DC-44EF-82DD-DB934DD99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" y="2806360"/>
            <a:ext cx="3340874" cy="3733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4E4E25-D882-46DF-8267-48524A29F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" y="2590800"/>
            <a:ext cx="7627187" cy="4400300"/>
          </a:xfrm>
          <a:prstGeom prst="rect">
            <a:avLst/>
          </a:prstGeom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0C1A5297-445E-4583-AAAC-659D999BFB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altLang="en-US" sz="7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God Versus Idols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81ECFC-D7D7-4DBA-92EB-00226E10F5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r>
              <a:rPr lang="en-US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Idols</a:t>
            </a:r>
          </a:p>
          <a:p>
            <a:pPr algn="just"/>
            <a:r>
              <a:rPr lang="en-US" altLang="en-US" sz="35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Large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(I Sam. 5:1-4; Acts 19:27)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4E832-A248-4233-9B78-F554EDCFE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3759200" cy="281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39CF99-7375-4C16-B0F1-0BC78F696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68" y="3145536"/>
            <a:ext cx="5160264" cy="3407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89CBFB-6837-4FD7-BBDC-52DCCB641A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74" y="1012327"/>
            <a:ext cx="1752600" cy="54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1A5297-445E-4583-AAAC-659D999BFB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altLang="en-US" sz="7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God Versus Idols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81ECFC-D7D7-4DBA-92EB-00226E10F5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r>
              <a:rPr lang="en-US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Idols</a:t>
            </a:r>
          </a:p>
          <a:p>
            <a:pPr algn="just"/>
            <a:r>
              <a:rPr lang="en-US" altLang="en-US" sz="35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Small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(Gen. 31:19, 34; Acts 19:24)</a:t>
            </a:r>
          </a:p>
          <a:p>
            <a:pPr algn="just"/>
            <a:r>
              <a:rPr lang="en-US" altLang="en-US" sz="35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Large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(I Sam. 5:1-4; Acts 19:27)</a:t>
            </a:r>
          </a:p>
          <a:p>
            <a:pPr algn="just"/>
            <a:r>
              <a:rPr lang="en-US" altLang="en-US" sz="35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were/are unseen</a:t>
            </a:r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(Col. 3:5)</a:t>
            </a:r>
          </a:p>
          <a:p>
            <a:pPr algn="just"/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consistent answer to idolatry is:</a:t>
            </a:r>
          </a:p>
          <a:p>
            <a:r>
              <a:rPr lang="en-US" altLang="en-US" sz="35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IT AWAY AND STAY AWAY!!</a:t>
            </a:r>
            <a:endParaRPr lang="en-US" altLang="en-US" sz="35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20:3-5; Deut. 13:1-5, 6-11, 12-18</a:t>
            </a:r>
          </a:p>
          <a:p>
            <a:pPr algn="just"/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Cor. 10:14, I Jn. 5:21</a:t>
            </a:r>
          </a:p>
        </p:txBody>
      </p:sp>
    </p:spTree>
    <p:extLst>
      <p:ext uri="{BB962C8B-B14F-4D97-AF65-F5344CB8AC3E}">
        <p14:creationId xmlns:p14="http://schemas.microsoft.com/office/powerpoint/2010/main" val="2453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FC18629-AB47-4C2E-91D7-B2AD550DB8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altLang="en-US" sz="7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God Versus Idols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34B340A-C2E8-4A46-AE32-BD7BEF04AC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r>
              <a:rPr lang="en-US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Idol?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Mom/Dad? Son/Daughter? Husband/Wife?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10:37; Lk. 14:26; Matt. 22:37)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 Possessions? (Col. 3:5)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own thoughts/experiences? (Prov. 14:12)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Friends? (I Cor. 15:33)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Drugs, Alcohol, Tobacco/Vaping? 		         (I Cor. 6:19-20, 6:12; Matt. 5:13-16)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AFAD557-090F-4EAB-BF15-CFD30D9BAC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altLang="en-US" sz="7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God Versus Idols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E0AD19E-86FD-42C6-BAA0-25CFA81A90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r>
              <a:rPr lang="en-US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Idol?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Mom/Dad? Son/Daughter? Husband/Wife?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10:37; Lk. 14:26; Matt. 22:37)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 Possessions? (Col. 3:5)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own thoughts/experiences? (Prov. 14:12)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Friends? (I Cor. 15:33)</a:t>
            </a:r>
          </a:p>
          <a:p>
            <a:r>
              <a:rPr lang="en-US" alt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Drugs, Alcohol, Tobacco? (I Cor. 6:19-20, 6:12; Matt. 5:13-16)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815B341-1126-4848-9204-4BB272EAB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57400"/>
            <a:ext cx="8610600" cy="44196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A70CC559-8577-4721-85BF-5BB56FA9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81534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Idol Are </a:t>
            </a:r>
            <a:r>
              <a:rPr lang="en-US" altLang="en-US" sz="6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altLang="en-US" sz="6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Worshipping??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D844222-9E9B-4192-8F16-5E90E0174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chemeClr val="tx1"/>
                </a:solidFill>
                <a:latin typeface="Century" panose="02040604050505020304" pitchFamily="18" charset="0"/>
              </a:rPr>
              <a:t>“What Must I Do To Be Saved?”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1338F41B-0551-4B3C-A01D-B3E9EA89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382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(I Pet. 3:21)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0795D81B-3697-4932-B9F8-A0EBF5014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Erring Child: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(I Jn. 1:9),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(Acts 8:22)</a:t>
            </a: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1894C50B-65C9-49F8-831D-54FF8162E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Wrinkles">
  <a:themeElements>
    <a:clrScheme name="Wrinkles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Wrink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rinkles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nkles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nkl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nkles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nkles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Wrinkles</Template>
  <TotalTime>2886</TotalTime>
  <Words>483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Baskerville Old Face</vt:lpstr>
      <vt:lpstr>Century</vt:lpstr>
      <vt:lpstr>Arial</vt:lpstr>
      <vt:lpstr>Wrinkles</vt:lpstr>
      <vt:lpstr>God Versus Idols</vt:lpstr>
      <vt:lpstr>God Versus Idols</vt:lpstr>
      <vt:lpstr>God Versus Idols</vt:lpstr>
      <vt:lpstr>God Versus Idols</vt:lpstr>
      <vt:lpstr>God Versus Idols</vt:lpstr>
      <vt:lpstr>God Versus Idols</vt:lpstr>
      <vt:lpstr>God Versus Idols</vt:lpstr>
      <vt:lpstr>God Versus Idols</vt:lpstr>
      <vt:lpstr>“What Must I Do To Be Saved?”</vt:lpstr>
      <vt:lpstr>PowerPoint Presentation</vt:lpstr>
    </vt:vector>
  </TitlesOfParts>
  <Company>Southside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Versus Idols</dc:title>
  <dc:creator>Preacher</dc:creator>
  <cp:lastModifiedBy>Jarrod Jacobs</cp:lastModifiedBy>
  <cp:revision>28</cp:revision>
  <dcterms:created xsi:type="dcterms:W3CDTF">2004-09-12T04:43:57Z</dcterms:created>
  <dcterms:modified xsi:type="dcterms:W3CDTF">2023-07-02T13:15:49Z</dcterms:modified>
</cp:coreProperties>
</file>