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1" r:id="rId2"/>
  </p:sldMasterIdLst>
  <p:notesMasterIdLst>
    <p:notesMasterId r:id="rId9"/>
  </p:notesMasterIdLst>
  <p:sldIdLst>
    <p:sldId id="256" r:id="rId3"/>
    <p:sldId id="264" r:id="rId4"/>
    <p:sldId id="265" r:id="rId5"/>
    <p:sldId id="266" r:id="rId6"/>
    <p:sldId id="262" r:id="rId7"/>
    <p:sldId id="26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aur" panose="02030504050205020304" pitchFamily="18" charset="0"/>
      <p:regular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6048D30-0612-4D8E-876D-9F314D138031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0F41973-3CE2-40C1-BEBB-A3812FA96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06B5DF-E8C0-411F-90D5-4BFF8633C56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EE065-CB50-4929-B3C0-97048A9BDBD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EE065-CB50-4929-B3C0-97048A9BDBD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EE065-CB50-4929-B3C0-97048A9BDBD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1039EC-8127-4CAC-AED2-EF56323EA1C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07BC35-E250-455A-8A48-B2BE0E790DD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60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9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60" h="2556">
                  <a:moveTo>
                    <a:pt x="630" y="0"/>
                  </a:moveTo>
                  <a:lnTo>
                    <a:pt x="2859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6" y="0"/>
              <a:ext cx="2285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0" y="2120"/>
                </a:cxn>
                <a:cxn ang="0">
                  <a:pos x="2284" y="1945"/>
                </a:cxn>
                <a:cxn ang="0">
                  <a:pos x="347" y="0"/>
                </a:cxn>
                <a:cxn ang="0">
                  <a:pos x="0" y="0"/>
                </a:cxn>
              </a:cxnLst>
              <a:rect l="0" t="0" r="r" b="b"/>
              <a:pathLst>
                <a:path w="2285" h="2121">
                  <a:moveTo>
                    <a:pt x="0" y="0"/>
                  </a:moveTo>
                  <a:lnTo>
                    <a:pt x="2110" y="2120"/>
                  </a:lnTo>
                  <a:lnTo>
                    <a:pt x="2284" y="1945"/>
                  </a:lnTo>
                  <a:lnTo>
                    <a:pt x="347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0387-4235-4F3A-8C23-872765E4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2835-E502-43E8-BC59-BAD37F98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BB59-7BCF-4E03-A70F-E17BF4D35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62F5-82C5-4831-B555-6C917A5DE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B22C-630A-4CD5-B4B5-FB8B59D0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8473-29A8-48AF-B3E7-DF246FF23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A431-4715-486F-BF02-EF08848E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38D8-6E27-4D23-B9C1-27D5FA0FF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DC266-5B2E-4FB3-B71E-9A3839F18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FA835-CFCF-4470-99BB-74EB25BA4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C452-B3DA-4DBD-9623-719058BF7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0E9F-FB8C-4BF0-9400-C82705391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0539-2036-4BFD-A152-1819500DD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1EBD-8E81-4193-A00E-308151FF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D956-9F13-4900-AFA9-99ECE90CF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98DDF-3BE4-4023-9527-662AD4657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40E5-FE82-47F6-BFA3-CEDA76933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FEB6-4F8F-460E-B765-49FE46167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F1151-DAA8-4DDE-B7DA-12982F3DB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510C-40ED-42E9-9E2A-BF6659A8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84DF-4EAB-4DE6-94A6-E6B4580D2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1884-4BCF-4AED-94F2-832A6CA35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2187" y="0"/>
              <a:ext cx="2860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9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60" h="2556">
                  <a:moveTo>
                    <a:pt x="630" y="0"/>
                  </a:moveTo>
                  <a:lnTo>
                    <a:pt x="2859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3056" y="0"/>
              <a:ext cx="2285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0" y="2120"/>
                </a:cxn>
                <a:cxn ang="0">
                  <a:pos x="2284" y="1945"/>
                </a:cxn>
                <a:cxn ang="0">
                  <a:pos x="347" y="0"/>
                </a:cxn>
                <a:cxn ang="0">
                  <a:pos x="0" y="0"/>
                </a:cxn>
              </a:cxnLst>
              <a:rect l="0" t="0" r="r" b="b"/>
              <a:pathLst>
                <a:path w="2285" h="2121">
                  <a:moveTo>
                    <a:pt x="0" y="0"/>
                  </a:moveTo>
                  <a:lnTo>
                    <a:pt x="2110" y="2120"/>
                  </a:lnTo>
                  <a:lnTo>
                    <a:pt x="2284" y="1945"/>
                  </a:lnTo>
                  <a:lnTo>
                    <a:pt x="347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181ECDD-CA14-4F48-9EF9-FEF156498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0422DE6-32C1-446C-8E43-2C5C9DC1F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b="1" dirty="0">
                <a:latin typeface="Centaur" panose="02030504050205020304" pitchFamily="18" charset="0"/>
              </a:rPr>
              <a:t>John 8:1-11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3700" b="1" u="sng" dirty="0">
                <a:solidFill>
                  <a:schemeClr val="tx2"/>
                </a:solidFill>
                <a:latin typeface="+mj-lt"/>
              </a:rPr>
              <a:t>Verses 1-2:</a:t>
            </a:r>
            <a:r>
              <a:rPr lang="en-US" sz="3700" dirty="0">
                <a:solidFill>
                  <a:schemeClr val="tx2"/>
                </a:solidFill>
                <a:latin typeface="+mj-lt"/>
              </a:rPr>
              <a:t> The day after John 7. Jesus is				teaching the mass of people.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b="1" u="sng" dirty="0">
                <a:solidFill>
                  <a:schemeClr val="tx2"/>
                </a:solidFill>
                <a:latin typeface="+mj-lt"/>
              </a:rPr>
              <a:t>Verses 3-6:</a:t>
            </a:r>
            <a:r>
              <a:rPr lang="en-US" sz="3700" dirty="0">
                <a:solidFill>
                  <a:schemeClr val="tx2"/>
                </a:solidFill>
                <a:latin typeface="+mj-lt"/>
              </a:rPr>
              <a:t> Jesus is interrupted.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b="1" u="sng" dirty="0">
                <a:solidFill>
                  <a:schemeClr val="tx2"/>
                </a:solidFill>
                <a:latin typeface="+mj-lt"/>
              </a:rPr>
              <a:t>Verse 6:</a:t>
            </a:r>
            <a:r>
              <a:rPr lang="en-US" sz="3700" dirty="0">
                <a:solidFill>
                  <a:schemeClr val="tx2"/>
                </a:solidFill>
                <a:latin typeface="+mj-lt"/>
              </a:rPr>
              <a:t> Jesus’ initial response to them.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b="1" u="sng" dirty="0">
                <a:solidFill>
                  <a:schemeClr val="tx2"/>
                </a:solidFill>
                <a:latin typeface="+mj-lt"/>
              </a:rPr>
              <a:t>Verse 7:</a:t>
            </a:r>
            <a:r>
              <a:rPr lang="en-US" sz="3700" dirty="0">
                <a:solidFill>
                  <a:schemeClr val="tx2"/>
                </a:solidFill>
                <a:latin typeface="+mj-lt"/>
              </a:rPr>
              <a:t> After constant badgering, Jesus			answers them.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b="1" u="sng" dirty="0">
                <a:solidFill>
                  <a:schemeClr val="tx2"/>
                </a:solidFill>
                <a:latin typeface="+mj-lt"/>
              </a:rPr>
              <a:t>Verses 8-9:</a:t>
            </a:r>
            <a:r>
              <a:rPr lang="en-US" sz="3700" dirty="0">
                <a:solidFill>
                  <a:schemeClr val="tx2"/>
                </a:solidFill>
                <a:latin typeface="+mj-lt"/>
              </a:rPr>
              <a:t> Jesus stoops on the ground.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b="1" u="sng" dirty="0">
                <a:solidFill>
                  <a:schemeClr val="tx2"/>
                </a:solidFill>
                <a:latin typeface="+mj-lt"/>
              </a:rPr>
              <a:t>Verses 10-11:</a:t>
            </a:r>
            <a:r>
              <a:rPr lang="en-US" sz="3700" dirty="0">
                <a:solidFill>
                  <a:schemeClr val="tx2"/>
                </a:solidFill>
                <a:latin typeface="+mj-lt"/>
              </a:rPr>
              <a:t> Jesus’ conversation with the			woman.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b="1" dirty="0">
                <a:latin typeface="Centaur" panose="02030504050205020304" pitchFamily="18" charset="0"/>
              </a:rPr>
              <a:t>“Go And Sin No More”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500" b="1" dirty="0">
                <a:solidFill>
                  <a:schemeClr val="tx2"/>
                </a:solidFill>
                <a:latin typeface="+mj-lt"/>
              </a:rPr>
              <a:t>“Go”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The Pharisees, Sadducees, and others had this attitude. They had no interest in converting sinners!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	Matthew 9:10-12; Luke 15:1-2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Where is our love for the lost?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	Matthew 5:43-48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When Jesus looked on people:			(Matt. 9:36-38)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b="1" dirty="0">
                <a:latin typeface="Centaur" panose="02030504050205020304" pitchFamily="18" charset="0"/>
              </a:rPr>
              <a:t>“Go And Sin No More”</a:t>
            </a:r>
            <a:endParaRPr lang="en-US" sz="7500" b="1" dirty="0">
              <a:latin typeface="Souvenir Lt BT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500" b="1" dirty="0">
                <a:solidFill>
                  <a:schemeClr val="tx2"/>
                </a:solidFill>
                <a:latin typeface="+mj-lt"/>
              </a:rPr>
              <a:t>“Go And Sin”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The world’s reaction to God (Whom they deny) and to the woman taken in adultery.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The Bible says something different: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	Acts 17:30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	II Corinthians 6:2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	Romans 6:23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	Proverbs 4:14-15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	Ephesians 5:11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b="1" dirty="0">
                <a:latin typeface="Centaur" panose="02030504050205020304" pitchFamily="18" charset="0"/>
              </a:rPr>
              <a:t>“Go And Sin No More”</a:t>
            </a:r>
            <a:endParaRPr lang="en-US" sz="7500" b="1" dirty="0">
              <a:latin typeface="Souvenir Lt BT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500" b="1" dirty="0">
                <a:solidFill>
                  <a:schemeClr val="tx2"/>
                </a:solidFill>
                <a:latin typeface="+mj-lt"/>
              </a:rPr>
              <a:t>“Go And Sin No More”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Jesus’ response to the woman.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This response was consistent with His work (Jn. 3:17)!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This is a message of repentance! (Matt. 4:17)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Just as the woman was given a “second chance,” so are we! (Rom. 13:11)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700" dirty="0">
                <a:solidFill>
                  <a:schemeClr val="tx2"/>
                </a:solidFill>
                <a:latin typeface="+mj-lt"/>
              </a:rPr>
              <a:t>We can do it! (I Cor. 10:13; Jas. 4:7-8)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 b="1" dirty="0"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Hear The Gospel (Rom.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Believe In Christ (Jn.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Repent Of Sins (Lk.13:3)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Confess Christ (Rom.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Be Baptized (I Pet. 3:21)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For The Erring Child: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Repent (Acts 8:22), Confess (I Jn. 1:9),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Pray (Acts 8:22)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BlueVertical</Template>
  <TotalTime>3622</TotalTime>
  <Words>344</Words>
  <Application>Microsoft Office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Arial</vt:lpstr>
      <vt:lpstr>Tahoma</vt:lpstr>
      <vt:lpstr>Centaur</vt:lpstr>
      <vt:lpstr>Times New Roman</vt:lpstr>
      <vt:lpstr>Monotype Sorts</vt:lpstr>
      <vt:lpstr>Souvenir Lt BT</vt:lpstr>
      <vt:lpstr>Wingdings</vt:lpstr>
      <vt:lpstr>Blue Diagonal</vt:lpstr>
      <vt:lpstr>Ocean</vt:lpstr>
      <vt:lpstr>John 8:1-11</vt:lpstr>
      <vt:lpstr>“Go And Sin No More”</vt:lpstr>
      <vt:lpstr>“Go And Sin No More”</vt:lpstr>
      <vt:lpstr>“Go And Sin No More”</vt:lpstr>
      <vt:lpstr>“What Must I Do To Be Saved?”</vt:lpstr>
      <vt:lpstr>PowerPoint Presentation</vt:lpstr>
    </vt:vector>
  </TitlesOfParts>
  <Company>Southside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Preacher</dc:creator>
  <cp:lastModifiedBy>Jarrod Jacobs</cp:lastModifiedBy>
  <cp:revision>120</cp:revision>
  <dcterms:created xsi:type="dcterms:W3CDTF">2006-01-15T02:28:02Z</dcterms:created>
  <dcterms:modified xsi:type="dcterms:W3CDTF">2023-06-11T13:13:02Z</dcterms:modified>
</cp:coreProperties>
</file>