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3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62" r:id="rId8"/>
    <p:sldId id="263" r:id="rId9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0"/>
    </p:embeddedFont>
    <p:embeddedFont>
      <p:font typeface="Centaur" panose="02030504050205020304" pitchFamily="18" charset="0"/>
      <p:regular r:id="rId11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A0E102-BF1D-4158-8E48-9D57C0E2FF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389E0-5E82-4522-AE3B-664814CAF0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1CDE9-FFC0-4347-9F5F-47FEFE69D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66897-8F3D-456D-9E75-E2012518B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D1380-69F2-4583-985D-EF2E464055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FE30E-0CB0-4AED-8657-D4A6C2C09E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07771-A388-479A-A3E3-868349BB18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DB7B8-7CCE-4F35-908D-4E7C81B7E6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122C2-9CC0-40D0-BF89-B4E285376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0B278-7187-46C3-825B-41DDE542A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A1BE8-32E3-4D25-97B1-3C29CCDCF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92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6F2E5FFF-D34E-4D32-9788-A875680A6DD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2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2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1828799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How God Used Noah To Teach 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398"/>
            <a:ext cx="8534400" cy="4495801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Romans 15:4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Hebrews 11:7</a:t>
            </a:r>
          </a:p>
          <a:p>
            <a:pPr algn="just">
              <a:buFont typeface="Arial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II Peter 2:5</a:t>
            </a:r>
          </a:p>
          <a:p>
            <a:pPr algn="just"/>
            <a:endParaRPr lang="en-US" sz="3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this person?</a:t>
            </a:r>
          </a:p>
          <a:p>
            <a:pPr algn="ctr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Genesis 6-9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1828799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How God Used Noah To Teach 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398"/>
            <a:ext cx="8534400" cy="4495801"/>
          </a:xfrm>
        </p:spPr>
        <p:txBody>
          <a:bodyPr/>
          <a:lstStyle/>
          <a:p>
            <a:pPr algn="ctr"/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 Noah?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3500" b="1" baseline="30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 Adam (Gen. 5)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Descended from a righteous group of people (Gen. 4:26).	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Enoch = “Dedication” (365 years)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Methuselah = “When he dies, judgment”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Lamech = “Conqueror” (777 years)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0375B4-D081-4B85-9BC3-FCC7D085C71A}"/>
              </a:ext>
            </a:extLst>
          </p:cNvPr>
          <p:cNvSpPr/>
          <p:nvPr/>
        </p:nvSpPr>
        <p:spPr bwMode="auto">
          <a:xfrm rot="21002597">
            <a:off x="296528" y="3222812"/>
            <a:ext cx="8610600" cy="2209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Noah = “Rest”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Preacher of Righteousness (II Pet. 2:5)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3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Genesis 6:8-9</a:t>
            </a:r>
          </a:p>
          <a:p>
            <a: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35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He is my example of faith (Heb. 11:7)</a:t>
            </a:r>
            <a:endParaRPr kumimoji="0" lang="en-US" sz="35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9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1828799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How God Used Noah To Teach 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398"/>
            <a:ext cx="8534400" cy="4495801"/>
          </a:xfrm>
        </p:spPr>
        <p:txBody>
          <a:bodyPr/>
          <a:lstStyle/>
          <a:p>
            <a:pPr algn="ctr"/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Was His Job?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“Build an ark”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to obey the Lord (Gen. 6:22) and warn people (II Pet. 2:5). In this, he had a job of building an ark (Gen. 6:18-7:5)!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ark (Gen. 6:14-16, 18-21)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Noah’s job was to live by faith and obey God!</a:t>
            </a:r>
          </a:p>
        </p:txBody>
      </p:sp>
    </p:spTree>
    <p:extLst>
      <p:ext uri="{BB962C8B-B14F-4D97-AF65-F5344CB8AC3E}">
        <p14:creationId xmlns:p14="http://schemas.microsoft.com/office/powerpoint/2010/main" val="600176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1828799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How God Used Noah To Teach 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398"/>
            <a:ext cx="8534400" cy="4495801"/>
          </a:xfrm>
        </p:spPr>
        <p:txBody>
          <a:bodyPr/>
          <a:lstStyle/>
          <a:p>
            <a:pPr algn="ctr"/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Was The Earth Cleansed?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 a flood (Gen. 6:12-13, 17)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 world-wide flood (Gen. 7:17-20)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This world was an “ocean” for roughly 	10 months (Gen. 8:5)!</a:t>
            </a:r>
          </a:p>
        </p:txBody>
      </p:sp>
    </p:spTree>
    <p:extLst>
      <p:ext uri="{BB962C8B-B14F-4D97-AF65-F5344CB8AC3E}">
        <p14:creationId xmlns:p14="http://schemas.microsoft.com/office/powerpoint/2010/main" val="3654854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1828799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How God Used Noah To Teach 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398"/>
            <a:ext cx="8534400" cy="4495801"/>
          </a:xfrm>
        </p:spPr>
        <p:txBody>
          <a:bodyPr/>
          <a:lstStyle/>
          <a:p>
            <a:pPr algn="ctr"/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Was Accomplished?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will was accomplished (Gen. 6:17, 	7:21-24)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justice was satisfied since sin was 	punished.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mercy was evident (Gen. 6:8)!</a:t>
            </a:r>
          </a:p>
        </p:txBody>
      </p:sp>
    </p:spTree>
    <p:extLst>
      <p:ext uri="{BB962C8B-B14F-4D97-AF65-F5344CB8AC3E}">
        <p14:creationId xmlns:p14="http://schemas.microsoft.com/office/powerpoint/2010/main" val="211687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28600"/>
            <a:ext cx="8839200" cy="1828799"/>
          </a:xfrm>
        </p:spPr>
        <p:txBody>
          <a:bodyPr/>
          <a:lstStyle/>
          <a:p>
            <a:pPr algn="ctr"/>
            <a:r>
              <a:rPr lang="en-US" sz="6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How God Used Noah To Teach Us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398"/>
            <a:ext cx="8534400" cy="4495801"/>
          </a:xfrm>
        </p:spPr>
        <p:txBody>
          <a:bodyPr/>
          <a:lstStyle/>
          <a:p>
            <a:pPr algn="ctr"/>
            <a:r>
              <a:rPr 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We Learn From This?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is patient. (He waited many years!)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made one way to escape.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compare the ark to Christ (Gal. 3:27;		Jn. 14:6, 10:9)</a:t>
            </a:r>
          </a:p>
          <a:p>
            <a:pPr algn="just"/>
            <a:r>
              <a:rPr lang="en-US" sz="35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as the flood cleansed the world, baptism cleanses us (I Pet. </a:t>
            </a:r>
            <a:r>
              <a:rPr lang="en-US" sz="35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3:20-21).</a:t>
            </a:r>
            <a:endParaRPr lang="en-US" sz="35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6CD1500-4FDE-4BE6-9F1A-31FC93482287}"/>
              </a:ext>
            </a:extLst>
          </p:cNvPr>
          <p:cNvSpPr/>
          <p:nvPr/>
        </p:nvSpPr>
        <p:spPr bwMode="auto">
          <a:xfrm>
            <a:off x="419100" y="2743199"/>
            <a:ext cx="8305800" cy="3124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Just as there was a radical chan</a:t>
            </a:r>
            <a:r>
              <a:rPr lang="en-US" sz="45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 to the earth back then, there is promised one more such change!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5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 Peter 3:3-12</a:t>
            </a:r>
          </a:p>
        </p:txBody>
      </p:sp>
    </p:spTree>
    <p:extLst>
      <p:ext uri="{BB962C8B-B14F-4D97-AF65-F5344CB8AC3E}">
        <p14:creationId xmlns:p14="http://schemas.microsoft.com/office/powerpoint/2010/main" val="342067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/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0"/>
            <a:ext cx="8686800" cy="1143000"/>
          </a:xfrm>
        </p:spPr>
        <p:txBody>
          <a:bodyPr/>
          <a:lstStyle/>
          <a:p>
            <a:pPr algn="ctr"/>
            <a:r>
              <a:rPr lang="en-US" sz="5400" dirty="0">
                <a:solidFill>
                  <a:srgbClr val="FFFF00"/>
                </a:solidFill>
                <a:latin typeface="Centaur" panose="02030504050205020304" pitchFamily="18" charset="0"/>
                <a:ea typeface="Tahoma" pitchFamily="34" charset="0"/>
                <a:cs typeface="Tahoma" pitchFamily="34" charset="0"/>
              </a:rPr>
              <a:t>“What Must I Do To Be Saved?”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40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</a:t>
            </a:r>
          </a:p>
          <a:p>
            <a:pPr algn="ctr" eaLnBrk="1" hangingPunct="1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 (Acts 8:22)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0"/>
                            </p:stCondLst>
                            <p:childTnLst>
                              <p:par>
                                <p:cTn id="2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0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Glass Layers 8">
    <a:dk1>
      <a:srgbClr val="000000"/>
    </a:dk1>
    <a:lt1>
      <a:srgbClr val="EAEAEA"/>
    </a:lt1>
    <a:dk2>
      <a:srgbClr val="000000"/>
    </a:dk2>
    <a:lt2>
      <a:srgbClr val="C1C2CB"/>
    </a:lt2>
    <a:accent1>
      <a:srgbClr val="F1F1F7"/>
    </a:accent1>
    <a:accent2>
      <a:srgbClr val="8C8CB4"/>
    </a:accent2>
    <a:accent3>
      <a:srgbClr val="F3F3F3"/>
    </a:accent3>
    <a:accent4>
      <a:srgbClr val="000000"/>
    </a:accent4>
    <a:accent5>
      <a:srgbClr val="F7F7FA"/>
    </a:accent5>
    <a:accent6>
      <a:srgbClr val="7E7EA3"/>
    </a:accent6>
    <a:hlink>
      <a:srgbClr val="A3FFFF"/>
    </a:hlink>
    <a:folHlink>
      <a:srgbClr val="9E99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2617</TotalTime>
  <Words>440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Wingdings</vt:lpstr>
      <vt:lpstr>Arial</vt:lpstr>
      <vt:lpstr>Centaur</vt:lpstr>
      <vt:lpstr>Arial Black</vt:lpstr>
      <vt:lpstr>Times New Roman</vt:lpstr>
      <vt:lpstr>Glass Layers</vt:lpstr>
      <vt:lpstr>How God Used Noah To Teach Us</vt:lpstr>
      <vt:lpstr>How God Used Noah To Teach Us</vt:lpstr>
      <vt:lpstr>How God Used Noah To Teach Us</vt:lpstr>
      <vt:lpstr>How God Used Noah To Teach Us</vt:lpstr>
      <vt:lpstr>How God Used Noah To Teach Us</vt:lpstr>
      <vt:lpstr>How God Used Noah To Teach Us</vt:lpstr>
      <vt:lpstr>“What Must I Do To Be Saved?”</vt:lpstr>
      <vt:lpstr>PowerPoint Presentation</vt:lpstr>
    </vt:vector>
  </TitlesOfParts>
  <Company>Southside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Ease In Zion</dc:title>
  <dc:creator>Preacher</dc:creator>
  <cp:lastModifiedBy>Jarrod Jacobs</cp:lastModifiedBy>
  <cp:revision>121</cp:revision>
  <dcterms:created xsi:type="dcterms:W3CDTF">2004-08-15T03:11:56Z</dcterms:created>
  <dcterms:modified xsi:type="dcterms:W3CDTF">2023-05-28T13:30:05Z</dcterms:modified>
</cp:coreProperties>
</file>