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embeddedFontLst>
    <p:embeddedFont>
      <p:font typeface="Gill Sans MT" panose="020B0502020104020203" pitchFamily="34" charset="0"/>
      <p:regular r:id="rId8"/>
      <p:bold r:id="rId9"/>
      <p:italic r:id="rId10"/>
      <p:boldItalic r:id="rId11"/>
    </p:embeddedFont>
    <p:embeddedFont>
      <p:font typeface="Impact" panose="020B0806030902050204" pitchFamily="34" charset="0"/>
      <p:regular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5946"/>
  </p:normalViewPr>
  <p:slideViewPr>
    <p:cSldViewPr snapToGrid="0" snapToObjects="1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03073-6510-1359-BC1E-41D09B0AA9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Psalm 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5C5056-7C00-EB37-2E8E-4ABB37F8F2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63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19CD1-C0CC-8C48-2418-798FBC8C3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Psalm 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57F8F-2207-D125-A5A9-B55BB98E2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800" dirty="0"/>
              <a:t>23:1-4 The LORD as Shepherd</a:t>
            </a:r>
          </a:p>
          <a:p>
            <a:r>
              <a:rPr lang="en-US" sz="3800" dirty="0"/>
              <a:t>23:5-6 The LORD as Host</a:t>
            </a:r>
          </a:p>
          <a:p>
            <a:r>
              <a:rPr lang="en-US" sz="3800" dirty="0"/>
              <a:t>My- 6 times; Me- 7 times; I- 3 times</a:t>
            </a:r>
          </a:p>
          <a:p>
            <a:r>
              <a:rPr lang="en-US" sz="3800" dirty="0"/>
              <a:t>23:1-3, 6 The LORD addressed in third person</a:t>
            </a:r>
          </a:p>
          <a:p>
            <a:r>
              <a:rPr lang="en-US" sz="3800" dirty="0"/>
              <a:t>23:4-5 The LORD addressed in second person</a:t>
            </a:r>
          </a:p>
        </p:txBody>
      </p:sp>
    </p:spTree>
    <p:extLst>
      <p:ext uri="{BB962C8B-B14F-4D97-AF65-F5344CB8AC3E}">
        <p14:creationId xmlns:p14="http://schemas.microsoft.com/office/powerpoint/2010/main" val="112950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775D-4FBD-46C6-2EDF-41F279A2F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LORD as Shepherd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CB329-A516-495B-0BCD-E4E26663F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Shepherds worked long hours in difficult conditions- Gen. 31:40</a:t>
            </a:r>
          </a:p>
          <a:p>
            <a:r>
              <a:rPr lang="en-US" sz="3600" dirty="0"/>
              <a:t>They risked their life for the sheep- I Sam. 17:34-37</a:t>
            </a:r>
          </a:p>
          <a:p>
            <a:r>
              <a:rPr lang="en-US" sz="3600" dirty="0"/>
              <a:t>They cared about each sheep- Matt. 18:12-14; Luke 15:3-7; carried their sheep- Isaiah 40:11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8962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D84D1-0054-1659-E384-B23686830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LORD as Host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F7911-90A9-144E-526B-7059DD371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Luke 7:44-46 Things a host did for the guest</a:t>
            </a:r>
          </a:p>
          <a:p>
            <a:r>
              <a:rPr lang="en-US" sz="3600" dirty="0"/>
              <a:t>Prepare a table to honor him in presence of enemies with abundant provisions</a:t>
            </a:r>
          </a:p>
          <a:p>
            <a:r>
              <a:rPr lang="en-US" sz="3600" dirty="0"/>
              <a:t>Pursued/ followed- Josh. 10:19; Prov.. 13:21</a:t>
            </a:r>
          </a:p>
          <a:p>
            <a:r>
              <a:rPr lang="en-US" sz="3600" dirty="0"/>
              <a:t>Dwell in LORD’s house- Ps. 26:8; 27:4</a:t>
            </a:r>
          </a:p>
        </p:txBody>
      </p:sp>
    </p:spTree>
    <p:extLst>
      <p:ext uri="{BB962C8B-B14F-4D97-AF65-F5344CB8AC3E}">
        <p14:creationId xmlns:p14="http://schemas.microsoft.com/office/powerpoint/2010/main" val="2321255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9385A-F88B-8A67-AAE5-63A7DA4F1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as the Good shepherd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93F94-FE38-5B6B-C1F2-26CD869FE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Isaiah 53:6-7 We are the sheep who go astray, and He was the Lamb who suffered without protest</a:t>
            </a:r>
          </a:p>
          <a:p>
            <a:r>
              <a:rPr lang="en-US" sz="3600" dirty="0"/>
              <a:t>Mark 6:34, 39 He is the Good Shepherd leads to green pastures</a:t>
            </a:r>
          </a:p>
          <a:p>
            <a:r>
              <a:rPr lang="en-US" sz="3600" dirty="0"/>
              <a:t>John10:1-18 He laid down His life</a:t>
            </a:r>
          </a:p>
          <a:p>
            <a:r>
              <a:rPr lang="en-US" sz="3600" dirty="0"/>
              <a:t>Rev. 7:15-17 The Lamb shall be their shepherd</a:t>
            </a:r>
          </a:p>
        </p:txBody>
      </p:sp>
    </p:spTree>
    <p:extLst>
      <p:ext uri="{BB962C8B-B14F-4D97-AF65-F5344CB8AC3E}">
        <p14:creationId xmlns:p14="http://schemas.microsoft.com/office/powerpoint/2010/main" val="268485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82291-D1A9-D439-F7F0-5D078667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as the Host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C3B02-D2AF-8038-C8FC-AA867951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Isaiah 25:6-9 The hope of a Messianic banquet</a:t>
            </a:r>
          </a:p>
          <a:p>
            <a:r>
              <a:rPr lang="en-US" sz="3600" dirty="0"/>
              <a:t>Matt. 8:11-12; Luke 13:28-29</a:t>
            </a:r>
          </a:p>
          <a:p>
            <a:r>
              <a:rPr lang="en-US" sz="3600" dirty="0"/>
              <a:t>Luke 14:15-24; Matt. 22:1-14 Parables of being invited to a wedding feast</a:t>
            </a:r>
          </a:p>
          <a:p>
            <a:r>
              <a:rPr lang="en-US" sz="3600" dirty="0"/>
              <a:t>Rev. 19:7-9 Marriage supper of the Lamb</a:t>
            </a:r>
          </a:p>
        </p:txBody>
      </p:sp>
    </p:spTree>
    <p:extLst>
      <p:ext uri="{BB962C8B-B14F-4D97-AF65-F5344CB8AC3E}">
        <p14:creationId xmlns:p14="http://schemas.microsoft.com/office/powerpoint/2010/main" val="43793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12</TotalTime>
  <Words>220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Gill Sans MT</vt:lpstr>
      <vt:lpstr>Arial</vt:lpstr>
      <vt:lpstr>Impact</vt:lpstr>
      <vt:lpstr>Badge</vt:lpstr>
      <vt:lpstr>Psalm 23</vt:lpstr>
      <vt:lpstr>Psalm 23</vt:lpstr>
      <vt:lpstr>The LORD as Shepherd</vt:lpstr>
      <vt:lpstr>The LORD as Host</vt:lpstr>
      <vt:lpstr>Jesus as the Good shepherd</vt:lpstr>
      <vt:lpstr>Jesus as the Host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23</dc:title>
  <dc:creator>Tommy Peeler</dc:creator>
  <cp:lastModifiedBy>Jarrod Jacobs</cp:lastModifiedBy>
  <cp:revision>2</cp:revision>
  <dcterms:created xsi:type="dcterms:W3CDTF">2022-07-21T01:59:54Z</dcterms:created>
  <dcterms:modified xsi:type="dcterms:W3CDTF">2022-10-09T03:00:55Z</dcterms:modified>
</cp:coreProperties>
</file>