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1" r:id="rId2"/>
  </p:sldMasterIdLst>
  <p:sldIdLst>
    <p:sldId id="256" r:id="rId3"/>
    <p:sldId id="259" r:id="rId4"/>
    <p:sldId id="264" r:id="rId5"/>
    <p:sldId id="260" r:id="rId6"/>
    <p:sldId id="263" r:id="rId7"/>
    <p:sldId id="261" r:id="rId8"/>
    <p:sldId id="262" r:id="rId9"/>
    <p:sldId id="257" r:id="rId10"/>
    <p:sldId id="258" r:id="rId11"/>
  </p:sldIdLst>
  <p:sldSz cx="9144000" cy="6858000" type="screen4x3"/>
  <p:notesSz cx="6858000" cy="9144000"/>
  <p:embeddedFontLst>
    <p:embeddedFont>
      <p:font typeface="Centaur" panose="02030504050205020304" pitchFamily="18" charset="0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39B73D8-1FC2-44A3-9703-0619268D57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34A9DC50-CD5F-496F-8F81-2DB0877ED9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471E999B-4B64-46BF-B7E5-E42573D14D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43B5D26D-A1F1-4044-8A1E-E16A6657C5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4EBBB9A6-95A3-4D01-B2C8-80CB36E5A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907FDAAB-ABC7-4533-831E-84847175E0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72941B4E-4CF7-48AD-9FE8-056D61E3E6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>
                <a:extLst>
                  <a:ext uri="{FF2B5EF4-FFF2-40B4-BE49-F238E27FC236}">
                    <a16:creationId xmlns:a16="http://schemas.microsoft.com/office/drawing/2014/main" id="{83D8022B-6CDB-4606-BFAB-04388EA966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2C57481E-95DD-4322-90F7-C5CE01B2DF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>
                <a:extLst>
                  <a:ext uri="{FF2B5EF4-FFF2-40B4-BE49-F238E27FC236}">
                    <a16:creationId xmlns:a16="http://schemas.microsoft.com/office/drawing/2014/main" id="{DBFC1255-E61D-47C2-8DF5-CA8E26160E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>
                <a:extLst>
                  <a:ext uri="{FF2B5EF4-FFF2-40B4-BE49-F238E27FC236}">
                    <a16:creationId xmlns:a16="http://schemas.microsoft.com/office/drawing/2014/main" id="{6AD7EE24-B503-48AE-9391-B60632FDB4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>
                <a:extLst>
                  <a:ext uri="{FF2B5EF4-FFF2-40B4-BE49-F238E27FC236}">
                    <a16:creationId xmlns:a16="http://schemas.microsoft.com/office/drawing/2014/main" id="{BB784FA2-43EF-4262-AA96-D077640887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id="{97F87B08-BEDB-4403-A2F3-EE9D504D7A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>
                <a:extLst>
                  <a:ext uri="{FF2B5EF4-FFF2-40B4-BE49-F238E27FC236}">
                    <a16:creationId xmlns:a16="http://schemas.microsoft.com/office/drawing/2014/main" id="{97AA4CD3-1D68-43BD-BC55-52DF14D73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>
                <a:extLst>
                  <a:ext uri="{FF2B5EF4-FFF2-40B4-BE49-F238E27FC236}">
                    <a16:creationId xmlns:a16="http://schemas.microsoft.com/office/drawing/2014/main" id="{E975858E-B804-4F95-9A53-51907FA704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>
                <a:extLst>
                  <a:ext uri="{FF2B5EF4-FFF2-40B4-BE49-F238E27FC236}">
                    <a16:creationId xmlns:a16="http://schemas.microsoft.com/office/drawing/2014/main" id="{11FB1AD0-6B19-4AC0-BECB-F8A8BAEECF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18">
                <a:extLst>
                  <a:ext uri="{FF2B5EF4-FFF2-40B4-BE49-F238E27FC236}">
                    <a16:creationId xmlns:a16="http://schemas.microsoft.com/office/drawing/2014/main" id="{26BBE1FA-F8D5-4706-956A-A5499A81A3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19">
                <a:extLst>
                  <a:ext uri="{FF2B5EF4-FFF2-40B4-BE49-F238E27FC236}">
                    <a16:creationId xmlns:a16="http://schemas.microsoft.com/office/drawing/2014/main" id="{8E77CD82-B4DA-40B2-84FD-DAFCEAA7B4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id="{7B8860FA-BBD5-48B2-8A89-20B51EBA4A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>
              <a:extLst>
                <a:ext uri="{FF2B5EF4-FFF2-40B4-BE49-F238E27FC236}">
                  <a16:creationId xmlns:a16="http://schemas.microsoft.com/office/drawing/2014/main" id="{80FE2C25-6841-48A6-85F4-37438E74E4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0144FC5B-A309-4FC8-AA84-6BE4A35945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E2AE388B-B7EF-4E78-A5AA-AE186DD3B4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1CEC75B2-9998-4686-9193-25882ECE9B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>
              <a:extLst>
                <a:ext uri="{FF2B5EF4-FFF2-40B4-BE49-F238E27FC236}">
                  <a16:creationId xmlns:a16="http://schemas.microsoft.com/office/drawing/2014/main" id="{AB971750-8334-4099-8CC2-07A5DEF544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>
              <a:extLst>
                <a:ext uri="{FF2B5EF4-FFF2-40B4-BE49-F238E27FC236}">
                  <a16:creationId xmlns:a16="http://schemas.microsoft.com/office/drawing/2014/main" id="{6A6D609D-F1C9-4385-B774-3AAB8B14C3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>
              <a:extLst>
                <a:ext uri="{FF2B5EF4-FFF2-40B4-BE49-F238E27FC236}">
                  <a16:creationId xmlns:a16="http://schemas.microsoft.com/office/drawing/2014/main" id="{D9F878B6-9A52-41CC-B610-FAEB1E9959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8">
              <a:extLst>
                <a:ext uri="{FF2B5EF4-FFF2-40B4-BE49-F238E27FC236}">
                  <a16:creationId xmlns:a16="http://schemas.microsoft.com/office/drawing/2014/main" id="{62A67219-C135-4962-A7D6-8165A9B25D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9">
              <a:extLst>
                <a:ext uri="{FF2B5EF4-FFF2-40B4-BE49-F238E27FC236}">
                  <a16:creationId xmlns:a16="http://schemas.microsoft.com/office/drawing/2014/main" id="{6F793C3B-3D84-4D13-A825-E106F10A6C2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>
              <a:extLst>
                <a:ext uri="{FF2B5EF4-FFF2-40B4-BE49-F238E27FC236}">
                  <a16:creationId xmlns:a16="http://schemas.microsoft.com/office/drawing/2014/main" id="{89986244-DDEB-4EC0-A989-5D83A870949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1" name="Group 31">
              <a:extLst>
                <a:ext uri="{FF2B5EF4-FFF2-40B4-BE49-F238E27FC236}">
                  <a16:creationId xmlns:a16="http://schemas.microsoft.com/office/drawing/2014/main" id="{91F15A43-B56B-47B2-AE14-EDA40D47D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>
                <a:extLst>
                  <a:ext uri="{FF2B5EF4-FFF2-40B4-BE49-F238E27FC236}">
                    <a16:creationId xmlns:a16="http://schemas.microsoft.com/office/drawing/2014/main" id="{D477747E-FF2F-46BB-9DA5-FB8C1A74E1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33">
                <a:extLst>
                  <a:ext uri="{FF2B5EF4-FFF2-40B4-BE49-F238E27FC236}">
                    <a16:creationId xmlns:a16="http://schemas.microsoft.com/office/drawing/2014/main" id="{43AE5120-8221-4EC8-A176-128903DC56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Line 34">
                <a:extLst>
                  <a:ext uri="{FF2B5EF4-FFF2-40B4-BE49-F238E27FC236}">
                    <a16:creationId xmlns:a16="http://schemas.microsoft.com/office/drawing/2014/main" id="{DB146111-0E87-4665-86AF-C8C981F7D6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35">
                <a:extLst>
                  <a:ext uri="{FF2B5EF4-FFF2-40B4-BE49-F238E27FC236}">
                    <a16:creationId xmlns:a16="http://schemas.microsoft.com/office/drawing/2014/main" id="{95796DE7-1798-4673-AFC9-0B850A0B36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Line 36">
                <a:extLst>
                  <a:ext uri="{FF2B5EF4-FFF2-40B4-BE49-F238E27FC236}">
                    <a16:creationId xmlns:a16="http://schemas.microsoft.com/office/drawing/2014/main" id="{2E1FE020-D18A-4DA6-BC37-FC699CA968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" name="Line 37">
              <a:extLst>
                <a:ext uri="{FF2B5EF4-FFF2-40B4-BE49-F238E27FC236}">
                  <a16:creationId xmlns:a16="http://schemas.microsoft.com/office/drawing/2014/main" id="{4D2D05EA-D137-4E01-870F-4C51E03E2EF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>
              <a:extLst>
                <a:ext uri="{FF2B5EF4-FFF2-40B4-BE49-F238E27FC236}">
                  <a16:creationId xmlns:a16="http://schemas.microsoft.com/office/drawing/2014/main" id="{813D233B-7A7E-4DD9-B426-5E370329B45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9" name="Rectangle 39">
            <a:extLst>
              <a:ext uri="{FF2B5EF4-FFF2-40B4-BE49-F238E27FC236}">
                <a16:creationId xmlns:a16="http://schemas.microsoft.com/office/drawing/2014/main" id="{A4469C53-3EBB-44F5-8EF5-8451A0BEBC0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60" name="Rectangle 40">
            <a:extLst>
              <a:ext uri="{FF2B5EF4-FFF2-40B4-BE49-F238E27FC236}">
                <a16:creationId xmlns:a16="http://schemas.microsoft.com/office/drawing/2014/main" id="{48670D52-FC4D-43A8-8AE1-8732E7F0D68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61" name="Rectangle 41">
            <a:extLst>
              <a:ext uri="{FF2B5EF4-FFF2-40B4-BE49-F238E27FC236}">
                <a16:creationId xmlns:a16="http://schemas.microsoft.com/office/drawing/2014/main" id="{27DB9E00-6DB0-4A94-914E-F14890BA344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62" name="Rectangle 42">
            <a:extLst>
              <a:ext uri="{FF2B5EF4-FFF2-40B4-BE49-F238E27FC236}">
                <a16:creationId xmlns:a16="http://schemas.microsoft.com/office/drawing/2014/main" id="{9CD03691-D6D2-4EFD-8706-CFBFC27EAF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FD3C4502-4F18-43CB-BD4A-51B7B75AA6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FA14AF-FBE6-446D-BA31-E1D515C877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B767-BE9A-4AC6-BEDB-189CA265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310DE-BCF5-4CA6-8244-984553BED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7C30D-4711-43EF-8F98-51B4F77F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E14C-5D75-491C-93D5-2AFF897A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06723-EF81-41E6-B4DA-82F9FF4B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3ECC-E63B-4715-A5E1-5283431BE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39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D8154-2E86-49C7-A2D6-588CF354D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5B5BC-FCBC-45DD-B7F0-F42F23BC0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B74F-0EE8-44BE-8AC8-E9AEB398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A037-9AFB-4FB0-9DFD-ACC021DE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37FE9-AA1A-49F8-A8BE-DBF6187E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99A30-0EE8-4455-8CB1-DB583006D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9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215C50-2720-4FE7-99F9-BCB262C088F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2F17D02-6918-4149-94F1-23BCDE6F5B0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48898170-C934-4786-A8A8-88A01DDA3E1D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D09F3E4-C8F1-4BA4-B3AA-6E42003B36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45BF766-C4FC-45B0-856B-67EA3907E1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451F61-C5A0-401A-9FE5-5B8293F806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8CB5D00-1FDE-424A-8D79-C5E2CEE4DA8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6CD2-7EFE-4B5B-BD1E-778FB68D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6870-E75F-4650-81FE-E3A6F6FA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E4604-DB44-4C1B-84F5-1551BD57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D9099-D643-4E5C-AB66-FFC9E365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7C22-2EA3-4F8F-AEA7-644741EB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EDF8-48AE-48AD-9483-2A4062AD4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7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B8BB-F92A-4984-ADA3-AA7CE179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57F3E-0819-4EF5-B51D-086D278D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3C3E6-6918-4F38-8632-54FC9968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7A625-DCF6-4234-9DED-EBC843AC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C1D2-8A6E-4B14-9A66-5E6E91C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07D9-65FF-4359-8FF1-9838DB49C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3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DBB9-F52F-4925-A50A-F6BAB5C1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6C1C-0B3F-4922-B384-579527AA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93C4A-5410-4BA0-8605-BE6878A31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E1D5-9CC1-4E12-8118-60C4E37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FCFA1-31DE-46EF-BC64-D4A6CC55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6B44B-97E8-4C15-8BA2-FFEE48CF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9702C-155A-4E1A-AAFE-0A9909BC9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DB4C-D052-4922-9416-6D0984B6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B7E28-A55A-474B-B424-20C9D4FC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94A27-B0BB-4331-8F6F-2DA2FC6B6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FB41E-238B-4393-8766-258F0941C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DA2B6-608F-48F3-AB65-505BDA5BC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38-37AB-40A5-A854-271ECAD8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8B4E6-ACA6-4563-8A3E-7F2BB2B9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48FC9-7811-4544-BF24-76E647EE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AC0E-D4CE-418D-A736-758E6F1D0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39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7EC6-20BC-449C-9CBA-50C6FB58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5CF33-B7DF-4762-A75C-EB7BC3A2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9280-4497-43D3-A500-5E29B125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A7CEA-29FB-4BA8-9E06-3AF02ECB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209C-3873-4FE8-8EA6-AFB0CD7F3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6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E7EA1-D4C9-4272-8ABA-B17B9099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713C3-1C62-4A8E-BA98-454F5398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FF4F6-5D49-4676-90D5-9E153F5C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B96A2-AE45-4A53-AAE8-31E423034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941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2838-DC74-460D-9791-9660A21E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4B6A7-6135-4A2F-9102-777927A2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6C249-E818-498E-A990-6C7F82EAF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F38B4-4974-4DB9-B2DF-2F54159E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69091-6F63-437E-B6E1-02342F76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05F6-38BB-47F8-8343-CCE9BD07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51518-08EB-4880-957D-8A7FC9A55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9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963A-02D4-4E96-9AEA-DFF6A117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DA54-A2E6-444B-8F63-838ED85E8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8466D-4F32-4ACA-95F1-51220315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D6F2-61F2-48D5-96A0-716417E5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CD7E3-806E-40EB-90CB-0B45F295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17F40-5B62-4A35-BA56-BBB16C22F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3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43D8-6A5C-494D-BAF4-1E53880A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C7B1A-4C74-43D5-B219-C0487584C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6F9AC-B459-4113-82F3-8FBC489A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D9225-C88F-4725-A94C-5D4DBC5B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D2B5B-1D39-4747-B297-59555A7E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47C9-7F35-4783-AAB4-832635B2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EFDC0-7CE0-4A54-8AFB-AEAB295A3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03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5AC8-F67C-41DE-86CA-8777A81C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F058E-4B9F-435E-B1A4-12DD358F8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61C8D-2195-4AC4-9158-D17D86C2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F10F-701D-4907-BEAD-835B0D19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F8CE-F672-4E5A-A703-11149E1C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F0FB2-D5F5-4332-AFD5-2EDA23540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194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1E3DB-6777-464A-A7F9-434314F92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94C2C-EEE0-457F-A374-5E8484352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E0C16-72D1-49BE-B298-3FCEA50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F5EE8-9D12-464B-AC10-14047D2E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3ADDA-56DC-43DD-843E-0AA64A1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B66B1-1BF8-4BD1-893A-1034F242A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3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2F6C-A407-4B9A-81A3-DEF842B0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D2113-AADB-4F79-8562-54EA693D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7BA97-BAC2-4801-9BC7-0ECE1288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42789-FD7A-4A92-AEEB-B33D2BEF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73EEA-3F8C-4EEC-9927-5EBEF692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0546-D4EC-4A00-A0BC-D0CB1524B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3786-DEAB-4303-9E70-BC578000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FD7D-367A-4FD0-92AC-54934EE51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3A12A-730F-434F-B381-DB0F73461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27518-3184-4178-88F7-8A3688F4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E7ECE-E39A-497B-B43B-3F6FA60E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2D56-C159-4A85-904F-AB4B6110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502CF-23B4-4EC7-BCB2-C40D3F700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22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4965-95CD-4169-A06A-81007772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3664-E978-4B7F-BB56-4B3F57F75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9A33-C362-49BC-82F1-41C74D94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39708-E185-49A2-95B9-BB5B885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17EB8-7C0D-49F5-BB41-3CF28F6AB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E23E5-73F7-4773-A743-C242A55F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5A797-7F17-4B0E-9682-FF7C5AA9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3B11C-E89C-48A8-B145-1C914BC9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EAFE-1C08-4284-83BC-1DE5D2CCE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49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4CAD-B784-463D-BF81-6088A3B1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179A0-A54F-45B4-BDA5-1D031638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AD2A-32A9-45A8-8F99-D77F5379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9977D-52C8-401B-A436-CFEB6258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4B8D-E9B8-4D54-8C97-0154D286F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EA83C-C357-4135-B058-ADB91734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8D273-9A93-4DFB-A8FC-4A0F898B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1598A-D8EC-4100-AA5C-01C0A981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D7B6-A6B2-4316-BD7F-6D43D6A2B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DF73-8F28-4BD1-B5E9-73C3ED91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FF66-6A18-499A-8A5B-2176C85E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8BC7C-FFEE-45F9-B3F1-334E8D77A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4BA2E-0DA6-438F-9BAA-A2690757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C11AD-2E5D-4D5C-8F69-91BB75F3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ADD9B-6F0D-4F54-AB24-2DB9CA4E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1CD1A-58B6-45EF-8187-7DB85CCE9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1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ABE4-E8F9-4C71-A517-9F1ACE27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61B6C-F002-4769-AD99-F926F042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A0D95-7310-498E-86BC-228E8E9AA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88DB6-195C-46CE-BF84-393FA03A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DB5F6-0146-4EDD-AADA-7D96861F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605BC-812D-4AE3-8F5C-76EB553D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F0AA-F683-4739-91F6-2E4D2D0A9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4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5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D65A245-2CEE-4C3C-B516-0DAC50A0EBB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16149F6C-AE2C-4BC0-81FA-80BC951EB9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297205A7-BC5C-4226-8970-5934314A7B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9E317243-1759-4E64-AE3D-C749D1EA4B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2" name="Group 6">
              <a:extLst>
                <a:ext uri="{FF2B5EF4-FFF2-40B4-BE49-F238E27FC236}">
                  <a16:creationId xmlns:a16="http://schemas.microsoft.com/office/drawing/2014/main" id="{E4F1669B-C63A-46D1-BDA5-E60D58FFE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3F0C3D44-F7D4-43BB-82D9-40373F4874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3186D15E-55D6-4752-9515-C053E7E5BD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B1F2ECCA-64EA-4178-89EC-56175D9C5A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43D2E964-7460-4684-BB44-546FAAB8C2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40770E30-6302-4A80-8706-5FDC21CE57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5D5ECE1A-547F-458D-AF88-6ADC67B0CC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59EC6A8A-3D47-4F01-830C-FF9464EE92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9DCC6EFF-4CF4-4350-91D2-4A256672DF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E399253C-7AE0-4C8A-BE60-FF67036565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F44B8868-BABA-46F0-A258-8AFD109C3F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7">
                <a:extLst>
                  <a:ext uri="{FF2B5EF4-FFF2-40B4-BE49-F238E27FC236}">
                    <a16:creationId xmlns:a16="http://schemas.microsoft.com/office/drawing/2014/main" id="{E74CC062-793E-4299-9FBF-028A7FAB10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8">
                <a:extLst>
                  <a:ext uri="{FF2B5EF4-FFF2-40B4-BE49-F238E27FC236}">
                    <a16:creationId xmlns:a16="http://schemas.microsoft.com/office/drawing/2014/main" id="{E69DB832-60A5-4E7E-81AB-128AFC9581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9">
                <a:extLst>
                  <a:ext uri="{FF2B5EF4-FFF2-40B4-BE49-F238E27FC236}">
                    <a16:creationId xmlns:a16="http://schemas.microsoft.com/office/drawing/2014/main" id="{0C756727-BE29-4D1C-B984-E90911D1AB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29C7C704-D3CF-4E53-8A5A-9E9D44F5E3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114AEA62-567B-4C5B-A04D-51C0356484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EA87F83C-3F05-4FBA-99AF-5F31777A79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84832482-7020-415A-BCB0-096913CBBF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CC8D1B63-FA88-4D81-BBEC-0548A5B238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E55B0806-2C40-4D79-9BEF-22011B1762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FC80B5E8-0CCA-46AF-8978-91F6B03AE4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>
              <a:extLst>
                <a:ext uri="{FF2B5EF4-FFF2-40B4-BE49-F238E27FC236}">
                  <a16:creationId xmlns:a16="http://schemas.microsoft.com/office/drawing/2014/main" id="{5A15C9D9-7A68-4179-BDFA-AC1AF42F8B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>
              <a:extLst>
                <a:ext uri="{FF2B5EF4-FFF2-40B4-BE49-F238E27FC236}">
                  <a16:creationId xmlns:a16="http://schemas.microsoft.com/office/drawing/2014/main" id="{4C496879-FA88-451B-9367-60DA829FAB0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>
              <a:extLst>
                <a:ext uri="{FF2B5EF4-FFF2-40B4-BE49-F238E27FC236}">
                  <a16:creationId xmlns:a16="http://schemas.microsoft.com/office/drawing/2014/main" id="{CECCA04E-0D68-4FC6-AAA3-9C45E0EE0E5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>
              <a:extLst>
                <a:ext uri="{FF2B5EF4-FFF2-40B4-BE49-F238E27FC236}">
                  <a16:creationId xmlns:a16="http://schemas.microsoft.com/office/drawing/2014/main" id="{826C255A-268C-484B-B6E4-8338266277F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27" name="Group 31">
              <a:extLst>
                <a:ext uri="{FF2B5EF4-FFF2-40B4-BE49-F238E27FC236}">
                  <a16:creationId xmlns:a16="http://schemas.microsoft.com/office/drawing/2014/main" id="{87432939-C7F8-4EAD-BC69-D6C1E1DEB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>
                <a:extLst>
                  <a:ext uri="{FF2B5EF4-FFF2-40B4-BE49-F238E27FC236}">
                    <a16:creationId xmlns:a16="http://schemas.microsoft.com/office/drawing/2014/main" id="{F8D78128-4F2A-4E2A-B502-E4F4D1116B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Line 33">
                <a:extLst>
                  <a:ext uri="{FF2B5EF4-FFF2-40B4-BE49-F238E27FC236}">
                    <a16:creationId xmlns:a16="http://schemas.microsoft.com/office/drawing/2014/main" id="{84B0CDD5-643E-410B-B409-5362480F29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34">
                <a:extLst>
                  <a:ext uri="{FF2B5EF4-FFF2-40B4-BE49-F238E27FC236}">
                    <a16:creationId xmlns:a16="http://schemas.microsoft.com/office/drawing/2014/main" id="{2D9DA841-F2DD-4AF0-8418-E666697B60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35">
                <a:extLst>
                  <a:ext uri="{FF2B5EF4-FFF2-40B4-BE49-F238E27FC236}">
                    <a16:creationId xmlns:a16="http://schemas.microsoft.com/office/drawing/2014/main" id="{A7AD66B3-C123-42F3-AD12-5414AB381C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36">
                <a:extLst>
                  <a:ext uri="{FF2B5EF4-FFF2-40B4-BE49-F238E27FC236}">
                    <a16:creationId xmlns:a16="http://schemas.microsoft.com/office/drawing/2014/main" id="{E3E08507-C9DF-4D42-9631-44EADFF470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3" name="Line 37">
              <a:extLst>
                <a:ext uri="{FF2B5EF4-FFF2-40B4-BE49-F238E27FC236}">
                  <a16:creationId xmlns:a16="http://schemas.microsoft.com/office/drawing/2014/main" id="{D0434283-304A-44E9-A6AD-6F257F952A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>
              <a:extLst>
                <a:ext uri="{FF2B5EF4-FFF2-40B4-BE49-F238E27FC236}">
                  <a16:creationId xmlns:a16="http://schemas.microsoft.com/office/drawing/2014/main" id="{130BD15D-49BE-4763-B174-63AC08BB5AE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5" name="Rectangle 39">
            <a:extLst>
              <a:ext uri="{FF2B5EF4-FFF2-40B4-BE49-F238E27FC236}">
                <a16:creationId xmlns:a16="http://schemas.microsoft.com/office/drawing/2014/main" id="{86A7B0CA-70CA-4D9F-95B0-3F7BE2514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36" name="Rectangle 40">
            <a:extLst>
              <a:ext uri="{FF2B5EF4-FFF2-40B4-BE49-F238E27FC236}">
                <a16:creationId xmlns:a16="http://schemas.microsoft.com/office/drawing/2014/main" id="{B665D7D7-8329-46B6-A1F5-5AE790ED7A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37" name="Rectangle 41">
            <a:extLst>
              <a:ext uri="{FF2B5EF4-FFF2-40B4-BE49-F238E27FC236}">
                <a16:creationId xmlns:a16="http://schemas.microsoft.com/office/drawing/2014/main" id="{76B3C805-F290-4F52-8702-3269E798DF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38" name="Rectangle 42">
            <a:extLst>
              <a:ext uri="{FF2B5EF4-FFF2-40B4-BE49-F238E27FC236}">
                <a16:creationId xmlns:a16="http://schemas.microsoft.com/office/drawing/2014/main" id="{04418278-ECFA-4B09-BA63-FC7A7AF0FE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E3180CC-752F-4B8B-8909-1120473019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39" name="Rectangle 43">
            <a:extLst>
              <a:ext uri="{FF2B5EF4-FFF2-40B4-BE49-F238E27FC236}">
                <a16:creationId xmlns:a16="http://schemas.microsoft.com/office/drawing/2014/main" id="{1C23FA4F-0FFE-4156-82A3-38BF05F9A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5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02343C1-BC1E-4326-95A5-4E4C06BBF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3B78B57-9835-4623-8CF6-5F5F8EBED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65E61C9-92F0-4056-A3E5-C6AB0DB0B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FA6D29B-AF27-41E4-B773-CB2BAA15C7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A70A18B-2950-4687-BE2E-1EFB60B85E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8B104A2-7699-4410-84C8-37AC26883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FFB77D-0532-40CF-A8E7-6AB6A5F943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7276718-DC77-4E47-96F2-5375DCEA1E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 algn="just"/>
            <a:r>
              <a:rPr lang="en-US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Resolution:</a:t>
            </a:r>
            <a:r>
              <a:rPr lang="en-US" altLang="en-US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resolve or determination”</a:t>
            </a:r>
          </a:p>
          <a:p>
            <a:pPr algn="just"/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Resolve: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“to fix or settle on by deliberate choice and will; determine”</a:t>
            </a:r>
          </a:p>
          <a:p>
            <a:pPr algn="just"/>
            <a:endParaRPr lang="en-US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spiritual matters that we need to </a:t>
            </a:r>
            <a:r>
              <a:rPr lang="en-US" altLang="en-US" sz="35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deliberately choose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do if we want to please God in 2024!</a:t>
            </a:r>
          </a:p>
        </p:txBody>
      </p:sp>
      <p:sp>
        <p:nvSpPr>
          <p:cNvPr id="2052" name="Oval 4">
            <a:extLst>
              <a:ext uri="{FF2B5EF4-FFF2-40B4-BE49-F238E27FC236}">
                <a16:creationId xmlns:a16="http://schemas.microsoft.com/office/drawing/2014/main" id="{C11DCBFF-DFC1-42B3-BEBB-B46115D8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760698"/>
            <a:ext cx="1752600" cy="685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57D8F23C-E91F-43B9-8547-CC496C031A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446498"/>
            <a:ext cx="1600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8F8FC0-E77A-4EFE-81C4-A459E453FFAC}"/>
              </a:ext>
            </a:extLst>
          </p:cNvPr>
          <p:cNvCxnSpPr>
            <a:cxnSpLocks/>
          </p:cNvCxnSpPr>
          <p:nvPr/>
        </p:nvCxnSpPr>
        <p:spPr>
          <a:xfrm>
            <a:off x="7086600" y="3581400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0512F8-6EC1-4C21-BD27-4401085F5AD1}"/>
              </a:ext>
            </a:extLst>
          </p:cNvPr>
          <p:cNvCxnSpPr>
            <a:cxnSpLocks/>
          </p:cNvCxnSpPr>
          <p:nvPr/>
        </p:nvCxnSpPr>
        <p:spPr>
          <a:xfrm>
            <a:off x="304800" y="41148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70E451C-2626-496D-B8FE-F001C17C80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037D7F-7B26-4C08-BEAC-06156CFA9A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altLang="en-US" sz="4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To Make God Your Shepherd</a:t>
            </a:r>
            <a:endParaRPr lang="en-US" altLang="en-US" sz="4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23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passage is often read at funerals.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it means nothing at a funeral if we were not living it on earth!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made a </a:t>
            </a:r>
            <a:r>
              <a:rPr lang="en-US" altLang="en-US" sz="35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deliberate choice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follow?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70E451C-2626-496D-B8FE-F001C17C80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037D7F-7B26-4C08-BEAC-06156CFA9A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altLang="en-US" sz="4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To Exalt (Praise) God</a:t>
            </a:r>
            <a:endParaRPr lang="en-US" altLang="en-US" sz="4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spoke of praising God: Psalms 111:1, 101:1, 27:6, 34:1-4, 9:1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praise God?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Ephesians 5:18-20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Hebrews 13:5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119:46</a:t>
            </a:r>
          </a:p>
        </p:txBody>
      </p:sp>
    </p:spTree>
    <p:extLst>
      <p:ext uri="{BB962C8B-B14F-4D97-AF65-F5344CB8AC3E}">
        <p14:creationId xmlns:p14="http://schemas.microsoft.com/office/powerpoint/2010/main" val="23043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755B509-7B11-48BF-98F4-AAFAD18B9F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54A110-F3EC-4FD3-93F3-D76FF9CC6C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To Honor God’s Word</a:t>
            </a:r>
            <a:endParaRPr lang="en-US" altLang="en-US" sz="4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Psalms 119:16, 47, 92-93, 86:11, 119:30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honor God’s word?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provides spiritual wisdom					     (II Tim. 3:14-15; I Cor. 1:22-24)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It is a spiritual weapon (Eph. 6:17;						      Rom. 1:16; Jer. 29:23)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3819068-5177-41E3-B1AC-BEBCB1584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07A5169-EA7D-45BE-9F25-AEB62BA000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To Make Attendance A Priority</a:t>
            </a:r>
            <a:endParaRPr lang="en-US" altLang="en-US" sz="4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 122:1, 42:4; Hebrews 10:23-25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4:24 (Acts 2:42; Eph. 5:19 I Cor. 16:1-2) 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we fulfill God’s commands in worship if we are not here?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church is not a civic/social club! We are a body/group preparing for Heaven!</a:t>
            </a:r>
          </a:p>
        </p:txBody>
      </p:sp>
    </p:spTree>
    <p:extLst>
      <p:ext uri="{BB962C8B-B14F-4D97-AF65-F5344CB8AC3E}">
        <p14:creationId xmlns:p14="http://schemas.microsoft.com/office/powerpoint/2010/main" val="28397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3819068-5177-41E3-B1AC-BEBCB1584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07A5169-EA7D-45BE-9F25-AEB62BA000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To Be A Person Of Integrity</a:t>
            </a:r>
            <a:endParaRPr lang="en-US" altLang="en-US" sz="4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Integrity: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“soundness of and adherence to moral principle and character; uprightness”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Psalms 26:11-12, 101:2-4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resolve to be like Christ								(I Pet. 2:21-22).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Timothy 5:22, 4:12; Romans 6:12-13;	          I Corinthians 15:33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2BC3558-E760-4B9C-88D9-D12D2B53F0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36725"/>
          </a:xfrm>
        </p:spPr>
        <p:txBody>
          <a:bodyPr/>
          <a:lstStyle/>
          <a:p>
            <a:r>
              <a:rPr lang="en-US" altLang="en-US" sz="5500" b="1" dirty="0">
                <a:solidFill>
                  <a:srgbClr val="FFFF00"/>
                </a:solidFill>
                <a:latin typeface="Centaur" panose="02030504050205020304" pitchFamily="18" charset="0"/>
              </a:rPr>
              <a:t>Spiritual Resolutions In The Psalms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1E67C7C-307C-42E5-8D0A-EC8E72E05A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To Teach God’s Word</a:t>
            </a:r>
            <a:endParaRPr lang="en-US" altLang="en-US" sz="4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Psalms 34:11, 51:12-13, 66:16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 took opportunities to teach: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At night (Jn. 3)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 a well (Jn. 4)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a field (Matt. 12)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 a seaside (Matt. 13)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On a mountain (Matt. 5-7)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A0E0B-DAD6-4CF1-AD12-3CBAFB6D48D3}"/>
              </a:ext>
            </a:extLst>
          </p:cNvPr>
          <p:cNvSpPr txBox="1"/>
          <p:nvPr/>
        </p:nvSpPr>
        <p:spPr>
          <a:xfrm>
            <a:off x="5486400" y="3733800"/>
            <a:ext cx="3581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opportunities will </a:t>
            </a:r>
            <a:r>
              <a:rPr lang="en-US" sz="3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 in 2024?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A9AADE8-C2A0-4402-9728-0D18A272D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700" b="1" dirty="0">
                <a:solidFill>
                  <a:srgbClr val="FFFF00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18CB3B3-470D-4CFE-B4AE-3912ED3B2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DBDB5D2E-A987-40E8-9524-14DCAA330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7B0E45EB-546F-49F7-8F2B-3C2505799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3786</TotalTime>
  <Words>492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Centaur</vt:lpstr>
      <vt:lpstr>Times New Roman</vt:lpstr>
      <vt:lpstr>Wingdings</vt:lpstr>
      <vt:lpstr>Verdana</vt:lpstr>
      <vt:lpstr>Arial</vt:lpstr>
      <vt:lpstr>Tahoma</vt:lpstr>
      <vt:lpstr>Globe</vt:lpstr>
      <vt:lpstr>Ocean</vt:lpstr>
      <vt:lpstr>Spiritual Resolutions In The Psalms</vt:lpstr>
      <vt:lpstr>Spiritual Resolutions In The Psalms</vt:lpstr>
      <vt:lpstr>Spiritual Resolutions In The Psalms</vt:lpstr>
      <vt:lpstr>Spiritual Resolutions In The Psalms</vt:lpstr>
      <vt:lpstr>Spiritual Resolutions In The Psalms</vt:lpstr>
      <vt:lpstr>Spiritual Resolutions In The Psalms</vt:lpstr>
      <vt:lpstr>Spiritual Resolutions In The Psalms</vt:lpstr>
      <vt:lpstr>“What Must I Do To Be Saved?”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Resolutions In The Psalms</dc:title>
  <dc:creator>Jarrod Jacobs</dc:creator>
  <cp:lastModifiedBy>Jarrod Jacobs</cp:lastModifiedBy>
  <cp:revision>22</cp:revision>
  <dcterms:created xsi:type="dcterms:W3CDTF">2006-12-23T19:50:59Z</dcterms:created>
  <dcterms:modified xsi:type="dcterms:W3CDTF">2023-12-31T14:05:13Z</dcterms:modified>
</cp:coreProperties>
</file>