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  <p:sldMasterId id="2147483665" r:id="rId2"/>
  </p:sldMasterIdLst>
  <p:sldIdLst>
    <p:sldId id="258" r:id="rId3"/>
    <p:sldId id="27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4" r:id="rId15"/>
    <p:sldId id="265" r:id="rId16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263473-7EBD-4D16-803F-7EED90885F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56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69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B5BA46-0E47-4BFA-A030-F27566EB07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7200-BCC4-43D9-98B7-F7BF7B18C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8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64D61-1B01-4608-8DAD-91A2B94CE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4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3EF65-74C8-48F9-A29F-BE362A474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2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715A-A352-473C-82A9-7B21E3BA2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7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21FD-BDEB-458E-9260-AE1DA9CC1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0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BFC8-4AB3-49F2-ABE6-0DD0F1EAF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72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76EE-0E2E-47B2-93D6-96FAAA27A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3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409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9FEA-C798-446B-A105-8065E75ED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561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EE2F4-5EC1-45A7-87CE-00089FA01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0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8C75A-9D48-43C6-AE23-9F71871E9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54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1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02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11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0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 userDrawn="1"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267D49-FD77-40C4-A059-FAB913BBF4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Promises Are True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3:15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(“bruise thy head … bruise his heel”)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promised: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Salvation (Mk. 16:16; Rom. 13:11; I Pet. 1:9)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Inheritance (I Pet. 1:3-4)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Blessings (Eph. 1:3)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An Unchangeable High Priest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2:9, 4:14-15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Christ: a priest forever after the order of Melchizedek (Heb. 5:7, 7:17, 21)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8:4, 7:27, 9:12, 7:22-25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lives … (Heb. 8:6)!</a:t>
            </a:r>
          </a:p>
        </p:txBody>
      </p:sp>
    </p:spTree>
    <p:extLst>
      <p:ext uri="{BB962C8B-B14F-4D97-AF65-F5344CB8AC3E}">
        <p14:creationId xmlns:p14="http://schemas.microsoft.com/office/powerpoint/2010/main" val="28067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Baptism Saves Us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Mark 16:15-16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Acts 2:36-38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Acts 22:16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Bible say these things?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 Peter 3:20-21!</a:t>
            </a:r>
          </a:p>
        </p:txBody>
      </p:sp>
    </p:spTree>
    <p:extLst>
      <p:ext uri="{BB962C8B-B14F-4D97-AF65-F5344CB8AC3E}">
        <p14:creationId xmlns:p14="http://schemas.microsoft.com/office/powerpoint/2010/main" val="39939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Live, Too!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Peter 1:3; I Corinthians 15:20-23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Firstfruits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– “Just as the </a:t>
            </a:r>
            <a:r>
              <a:rPr lang="en-US" alt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firstfruits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the earnest of later harvesting, so the resurrection of Christ is the guarantee of our resurrection.”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Further evidence of Christ’s resurrection and what it means (Acts 26:19-23; Col. 1:18;	    Rev. 1:5)</a:t>
            </a:r>
          </a:p>
        </p:txBody>
      </p:sp>
    </p:spTree>
    <p:extLst>
      <p:ext uri="{BB962C8B-B14F-4D97-AF65-F5344CB8AC3E}">
        <p14:creationId xmlns:p14="http://schemas.microsoft.com/office/powerpoint/2010/main" val="67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8924"/>
            <a:ext cx="8686800" cy="8540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Mongolian Baiti" panose="03000500000000000000" pitchFamily="66" charset="0"/>
              </a:rPr>
              <a:t>“What Must I Do To Be Saved?”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19175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Declared The Son of God.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1:3-4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John 18:37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 Peter 1:9-11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Revelation 1:18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John 3:2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Matthew 8:2-4, 9:18; John 8:58</a:t>
            </a:r>
          </a:p>
        </p:txBody>
      </p:sp>
    </p:spTree>
    <p:extLst>
      <p:ext uri="{BB962C8B-B14F-4D97-AF65-F5344CB8AC3E}">
        <p14:creationId xmlns:p14="http://schemas.microsoft.com/office/powerpoint/2010/main" val="1949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Judge Us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a Judgment Day coming				(</a:t>
            </a:r>
            <a:r>
              <a:rPr lang="en-US" alt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11:9-10, 12:13-14 Rom. 2:2-6)!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One who will judge us is Jesus			(Jn. 5:22, 27; Acts 17:30-31).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standard: His word (Jn. 12:48)!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ready?</a:t>
            </a:r>
          </a:p>
        </p:txBody>
      </p:sp>
    </p:spTree>
    <p:extLst>
      <p:ext uri="{BB962C8B-B14F-4D97-AF65-F5344CB8AC3E}">
        <p14:creationId xmlns:p14="http://schemas.microsoft.com/office/powerpoint/2010/main" val="3667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Gospel Preaching Has Power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Preaching is more than “giving a speech” (Rom. 1:16-17).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Mark 16:15-16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Acts 2:40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Without the resurrection … (I Cor. 15:14)!</a:t>
            </a:r>
          </a:p>
        </p:txBody>
      </p:sp>
    </p:spTree>
    <p:extLst>
      <p:ext uri="{BB962C8B-B14F-4D97-AF65-F5344CB8AC3E}">
        <p14:creationId xmlns:p14="http://schemas.microsoft.com/office/powerpoint/2010/main" val="7633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Gospel Preaching Has Power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Preaching the gospel has the power to …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Convict (II Tim. 4:2; Jn. 16:8)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Rebuke (II Tim. 4:2)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Exhort (Acts 2:40; II Thess. 4:1-2)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Edify (Acts 9:30-31)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Condemn (I Cor. 11:32)</a:t>
            </a:r>
          </a:p>
        </p:txBody>
      </p:sp>
    </p:spTree>
    <p:extLst>
      <p:ext uri="{BB962C8B-B14F-4D97-AF65-F5344CB8AC3E}">
        <p14:creationId xmlns:p14="http://schemas.microsoft.com/office/powerpoint/2010/main" val="27376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Apostles Are True Witnesses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False witness: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 hates (Prov. 6:16-19)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Is destructive (Prov. 25:18)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Set his heart to do it (Matt. 15:19)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Is a sinner (Rom. 13:9)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Corinthians 15:15; II Corinthians 5:20</a:t>
            </a:r>
          </a:p>
        </p:txBody>
      </p:sp>
    </p:spTree>
    <p:extLst>
      <p:ext uri="{BB962C8B-B14F-4D97-AF65-F5344CB8AC3E}">
        <p14:creationId xmlns:p14="http://schemas.microsoft.com/office/powerpoint/2010/main" val="29965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Church Has  A Head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religions of this world place men as “heads” of their churches (Catholics, Mormons, Assemblies of God, Church of England, etc.).</a:t>
            </a:r>
          </a:p>
          <a:p>
            <a:pPr marL="0" indent="0" algn="just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head of His church!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Matthew 28:18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Colossians1:18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Ephesians 1:19-23</a:t>
            </a:r>
          </a:p>
        </p:txBody>
      </p:sp>
    </p:spTree>
    <p:extLst>
      <p:ext uri="{BB962C8B-B14F-4D97-AF65-F5344CB8AC3E}">
        <p14:creationId xmlns:p14="http://schemas.microsoft.com/office/powerpoint/2010/main" val="28298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A King That Will Never Die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16:19; I Timothy 6:15; Revelation 17:14,	19:16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kingship recognized (Jn. 12:12-16,			Jn. 19:19-21)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must recognize it today! (Matt. 28:18;		Col. 3:17)!</a:t>
            </a:r>
          </a:p>
        </p:txBody>
      </p:sp>
    </p:spTree>
    <p:extLst>
      <p:ext uri="{BB962C8B-B14F-4D97-AF65-F5344CB8AC3E}">
        <p14:creationId xmlns:p14="http://schemas.microsoft.com/office/powerpoint/2010/main" val="22390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295400"/>
          </a:xfrm>
        </p:spPr>
        <p:txBody>
          <a:bodyPr/>
          <a:lstStyle/>
          <a:p>
            <a:pPr algn="ctr"/>
            <a:r>
              <a:rPr lang="en-US" alt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Because He Lives</a:t>
            </a:r>
            <a:endParaRPr lang="en-US" altLang="en-US" sz="75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1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Earth-Life Means Little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put our lives in proper perspective …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James 4:14; Proverbs 27:1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 John 2:17; II Peter 3:10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Matthew 6:19-21, 16:26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11:13 – can this be said of us??</a:t>
            </a:r>
          </a:p>
        </p:txBody>
      </p:sp>
    </p:spTree>
    <p:extLst>
      <p:ext uri="{BB962C8B-B14F-4D97-AF65-F5344CB8AC3E}">
        <p14:creationId xmlns:p14="http://schemas.microsoft.com/office/powerpoint/2010/main" val="21294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2949</TotalTime>
  <Words>668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Centaur</vt:lpstr>
      <vt:lpstr>Times New Roman</vt:lpstr>
      <vt:lpstr>Wingdings</vt:lpstr>
      <vt:lpstr>Garamond</vt:lpstr>
      <vt:lpstr>Arial</vt:lpstr>
      <vt:lpstr>Tahoma</vt:lpstr>
      <vt:lpstr>Cascade</vt:lpstr>
      <vt:lpstr>Ocean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Because He Lives</vt:lpstr>
      <vt:lpstr>“What Must I Do To Be Saved?”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By Faith</dc:title>
  <dc:creator>Jarrod Jacobs</dc:creator>
  <cp:lastModifiedBy>Jarrod Jacobs</cp:lastModifiedBy>
  <cp:revision>34</cp:revision>
  <dcterms:created xsi:type="dcterms:W3CDTF">2007-10-27T16:42:26Z</dcterms:created>
  <dcterms:modified xsi:type="dcterms:W3CDTF">2023-12-24T13:52:04Z</dcterms:modified>
</cp:coreProperties>
</file>