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1" r:id="rId2"/>
  </p:sldMasterIdLst>
  <p:sldIdLst>
    <p:sldId id="256" r:id="rId3"/>
    <p:sldId id="262" r:id="rId4"/>
    <p:sldId id="263" r:id="rId5"/>
    <p:sldId id="264" r:id="rId6"/>
    <p:sldId id="265" r:id="rId7"/>
    <p:sldId id="266" r:id="rId8"/>
    <p:sldId id="257" r:id="rId9"/>
    <p:sldId id="261" r:id="rId10"/>
  </p:sldIdLst>
  <p:sldSz cx="9144000" cy="6858000" type="screen4x3"/>
  <p:notesSz cx="6858000" cy="9144000"/>
  <p:embeddedFontLst>
    <p:embeddedFont>
      <p:font typeface="Centaur" panose="02030504050205020304" pitchFamily="18" charset="0"/>
      <p:regular r:id="rId11"/>
    </p:embeddedFont>
    <p:embeddedFont>
      <p:font typeface="Garamond" panose="02020404030301010803" pitchFamily="18" charset="0"/>
      <p:regular r:id="rId12"/>
      <p:bold r:id="rId13"/>
      <p:italic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93812F2-816E-4E08-ACBE-863FBEE0C3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6D04D61-56A7-4752-B691-2A938E27E1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7" name="Freeform 7">
            <a:extLst>
              <a:ext uri="{FF2B5EF4-FFF2-40B4-BE49-F238E27FC236}">
                <a16:creationId xmlns:a16="http://schemas.microsoft.com/office/drawing/2014/main" id="{248B113F-55EE-4D29-A01E-946B84540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5344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EAAE-4157-4AD6-BE86-440AE5D0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81483-6600-4040-A221-A7000E02D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38099-030D-40BD-AE83-2F3F3BD7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5141B-5973-44BF-99E8-F4C21345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83C4F-E9A8-4A66-9AD1-A96C629F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B3725-95F7-44EB-944B-35AEC227F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75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10514-B588-472E-ABD0-2E6247191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351D6-8C88-4A38-8189-9E9F0E91C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93FD-9DC9-444C-B3FA-2B79EBD2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312E8-8BD3-447C-82C8-5636B32A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3CC20-2CE2-4F77-91D8-AE2702A8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09EC4-7312-416B-8884-0F936E821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9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81486BD-D127-40E8-973D-E1F1820812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498AD68-16D6-44B3-8B10-1E013B626D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E60559C-B0AE-46A4-AADA-76EF924BB4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57EAE7C6-57EC-4F6E-BA59-6C37551853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1FB81D2A-02B8-48AB-BC98-B9827C0830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9D166-AFD3-40FF-8FFB-FB1E8D4DB3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7878-ECE6-4FCE-AF40-AF0F2442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CE66-773D-4D61-B5A2-B38C995AC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3C1C2-2A13-43E7-95FC-3700FCD3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68B57-9F2D-4E29-8400-5566EE79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1FDB-B158-45D5-97C6-40A792D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63FD1-3790-4880-9E4D-4CA4FC409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66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4436-1E95-4D12-B0BB-99738A94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6EB11-8B9B-43F9-8CDE-4C9C55AF1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548AB-A684-49F0-9077-6298F29E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86FDE-2CA8-4F2E-A3AC-5693A70A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4B7B-132E-49F8-9218-9C4580A5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B24D2-D949-495D-AFC8-21103D7A2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E885-4CBD-4A6C-BAE5-FBA40636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3977-ABDB-4823-BBFC-BEFD8D3F9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0B0ED-A668-4276-A0ED-0DD60DD6B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FEBFC-8FAC-4ADF-82AA-39E2941D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12779-BB6C-499E-A38C-1810745A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EAF05-06E8-4E17-8F5A-DBEE577F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F3680-56EE-408F-A29B-32E18D16D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5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9189-EC37-48E7-A5B9-85AABF29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5E16A-847D-4D00-BC0B-5D10EB735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0101D-5944-49ED-AACE-72FE8C521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50D28-AD1D-480B-89CC-453F264D8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8E4D2-0D57-46B1-8DBC-BB8444A66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E7217-0ABF-48E9-8C13-AE8F730B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B5F9DC-4D2E-4E7C-B87D-9B2AD280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28A19-616F-4239-B7FB-CA4801FC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ED30F-0616-4BA1-9189-48C49DE43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28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55E6-4AD7-448D-8092-46341210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2E437-0015-4418-AD13-CA31A07C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80ECE-7989-4C5E-8B7D-C55795B2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B751-2044-46F5-951F-6463EB66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DAD92-2418-41A9-AF3C-4C2DB1E9C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100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BE0B2-959B-4CB6-86F6-946F4613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68C80-E4A1-4B04-8BC9-E902A7AD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6B706-4158-4C26-B202-FCC134C8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DCF4A-CEE8-4342-8221-F8B8464CC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615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BE5C-8E1C-4594-92AA-E2DDCE4D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F5762-EA60-4BDF-A75E-4631172B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FB0F4-30BA-4C9B-B6E6-08BFAAC6F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EE052-3259-4E28-B2C5-2E30667A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04D3-73BE-4601-BBEB-0703C06D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A384F-A134-478A-94E2-A3FA2938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A9140-1534-47B4-8788-3B5427F7E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06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87BE-BCF6-4B14-8078-7BF969F0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CB302-7BF2-446F-8897-BA02C22B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9E541-5FFC-48E7-8C88-266FC664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817DE-E9FE-476D-97E9-6797824B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E3308-5763-4712-9FA6-4254EF5C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374EE-8A69-4BB8-928A-640129B1C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523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7D02-8547-41BD-8DB7-765DE1B6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55484-69F6-444A-BEE7-1AD7BECCD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C41C0-34BD-4153-AF00-1A922BBF5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FED1A-A932-4719-B31C-20348FC2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2B36B-6B04-4F67-A177-5D96EFB9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586D5-94A4-4EEA-9212-F386F7E6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3C394-901C-45BB-B79E-C6907E9F0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46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56F5-963D-438B-9C23-8F13B0A0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230A7-4E04-457D-BEB1-236AD210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B661-9240-42F5-8C2F-B7913C88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0DAF7-3549-43B3-B7E2-3E063498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BAE03-BD40-476F-A2FF-26F44569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E497-8F13-4F05-B50E-DF5723AA8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296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C3417-AC76-4A27-BA32-A1D99482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255BE-D8DA-4248-B0B1-5080B750E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4585-3F47-4259-831F-A460BD68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8D25F-4E5A-4756-BE0D-89FF9863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AB02D-05B8-4F4A-9546-68C858A1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7B049-9E46-4B0A-9CDE-4ECA207F3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36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3968-00AF-4216-B070-B06BF811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D107B-91DA-4B7D-AEC0-F9C87FB89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0633C-C17A-4E80-9012-B8E49F55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A6F3-F509-4530-B396-D7AC8AB0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0C0A-6B1A-4CB8-A959-C3F1D092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69948-C4B6-4889-A429-8E8BFFE90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1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1446-5053-42BB-A458-38D1A75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CC72-E69B-4C10-8C54-4C4815BCE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9F970-2DC7-40D9-989F-BF7393641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12E02-12A1-4EFC-B663-62B95AF9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A396B-E83D-4A31-A240-92AE377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94D89-172B-4CFE-9E05-C1EE54D8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84F36-0D99-4D13-9858-CCCDC2CA1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54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E91D-9DF6-4A90-99C5-615CE0C2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17EC7-224F-46A6-976A-22072A371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58EB9-9989-4FB0-A7E9-4D59A1C17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9379C-0809-48A8-B48A-EF8800F95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D6234-CA91-42FB-8090-D3F50AEB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8235F-077E-4334-B778-7AE98552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6359CA-2304-4CD4-A187-C394DC3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2F64C-B738-4BC4-B1BF-F1E0173D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6B3C-42B9-43F8-B3D8-74EF9AB55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2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2E9F-608C-4E17-8BFD-88AEB7CF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10650-5104-40C3-BE07-E7B631D2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AB063-9EE6-4D9E-A60B-EC3FB473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AB5E9-1234-418A-BBF0-8BB60788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484AA-3182-4A1B-8CD8-553280EAD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6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62D74-0201-44DD-9D3B-540245F3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CCC4-F377-4EAE-8E7B-78C7521E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4FD92-5C54-425E-9CC8-E9A13855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184C5-2A70-4108-B440-14159951F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05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561E-B2F2-46B6-A566-8BC91786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7476-6424-4B40-99D9-23B8B1CE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3BB87-CB9D-46B9-86B7-BB42528FE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793CB-3BC0-4553-9EF2-91EB2902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DCD2C-7770-4CEB-B63F-DC85EA1A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D7DDE-A3D3-47D0-AB43-64537325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87E48-EC83-487B-9ABA-6351433B3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42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4F84-CF7C-416B-A911-53F0F26F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8B582-93EF-4975-BDBE-C4E5F2BAE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AD430-822A-48C0-B795-1508667DD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7E486-EA99-4FA3-963D-45A00320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BAAC-3794-4BF4-820B-C37D7814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15771-9FD7-43D4-BCE9-963341EA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922C2-5286-4846-8AF5-72A0267E1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77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F4A5F47-DF7D-459C-8AFC-05F541BFA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BF7A28B-0E8C-4CAE-9938-51BDA8994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896BF86-2880-4E3C-B12B-282B8EAC20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BC14F7E-D512-44C9-B665-48D8CDDFA3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B350997-C996-41B6-B3E2-43D3F16251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43EF31E-8C53-42FD-8EF3-7B0554C0FB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Freeform 7">
            <a:extLst>
              <a:ext uri="{FF2B5EF4-FFF2-40B4-BE49-F238E27FC236}">
                <a16:creationId xmlns:a16="http://schemas.microsoft.com/office/drawing/2014/main" id="{E23AB646-2001-4A6F-96CD-3543A4BCD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9975B50-7DD3-48D9-B0DB-F28A8CE9A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330071F-6162-420D-9C13-390C8856F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378DCF3-09D2-4146-B7DB-6EBE689834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33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D71F5C8C-1B2A-4D33-8523-DDEB538300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633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14017B7-BA54-4BFB-B6B4-00FA05B280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3300"/>
                </a:solidFill>
              </a:defRPr>
            </a:lvl1pPr>
          </a:lstStyle>
          <a:p>
            <a:fld id="{645B5410-2C8C-4593-AF2B-002658193A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1" name="FormatShape" hidden="1">
            <a:extLst>
              <a:ext uri="{FF2B5EF4-FFF2-40B4-BE49-F238E27FC236}">
                <a16:creationId xmlns:a16="http://schemas.microsoft.com/office/drawing/2014/main" id="{840859C0-4777-4B1A-82C8-75F98F768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rgbClr val="66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6633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6633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6633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AA29D23-AE95-4AD6-8F44-C4C94D1EC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Acts 26:28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A587DED-6EB9-4CA4-8B16-9EE3488DCE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305800" cy="5181600"/>
          </a:xfrm>
          <a:solidFill>
            <a:srgbClr val="C00000"/>
          </a:solidFill>
        </p:spPr>
        <p:txBody>
          <a:bodyPr/>
          <a:lstStyle/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“Almost” is a sad word.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“Almost” implies tragedy:</a:t>
            </a:r>
          </a:p>
          <a:p>
            <a:pPr algn="just">
              <a:buFont typeface="Wingdings" panose="05000000000000000000" pitchFamily="2" charset="2"/>
              <a:buChar char="n"/>
            </a:pPr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“Almost” made it home.</a:t>
            </a:r>
          </a:p>
          <a:p>
            <a:pPr algn="just">
              <a:buFont typeface="Wingdings" panose="05000000000000000000" pitchFamily="2" charset="2"/>
              <a:buChar char="n"/>
            </a:pPr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“Almost” completed the work.</a:t>
            </a:r>
          </a:p>
          <a:p>
            <a:pPr algn="just">
              <a:buFont typeface="Wingdings" panose="05000000000000000000" pitchFamily="2" charset="2"/>
              <a:buChar char="n"/>
            </a:pPr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Cain “almost” obeyed God.</a:t>
            </a:r>
          </a:p>
          <a:p>
            <a:pPr algn="just">
              <a:buFont typeface="Wingdings" panose="05000000000000000000" pitchFamily="2" charset="2"/>
              <a:buChar char="n"/>
            </a:pPr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Lot’s wife “almost” made it to safety.</a:t>
            </a:r>
          </a:p>
          <a:p>
            <a:pPr algn="ctr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“Almost” implies tragedy for many false doctrines!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BD084C9-F653-4C87-B06F-8E3FC59E88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Acts 26:28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6859627-C1F6-4E61-A4B2-83EE8C7DA5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305800" cy="51816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alt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“Almost”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Destroys “salvation by faith alone.”(v. 27-28)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alone is not enough (Jas. 2:17-24).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(general) plan: Believe, Obey,					Blessing. (Heb. 11; etc.)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Agrippa did not act on that motivating force! (Mk. 16:15-16; Acts 2:38)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C8A92DC-96D1-4090-8BD0-3B9B58BE63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Acts 26:28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2D3A58A-A197-4F77-A083-ADC3F4885A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305800" cy="51816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alt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“Thou”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Destroys direct operation of Holy Spirit.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Holy Spirit operate?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If direct, the Bible is a dead letter!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In every case of conversion, God used		man to preach/teach to other men!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8 (Philip with Eunuch), 10-11 (Peter with Cornelius), 22:16 (Ananias with Paul)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59EDA0F-7FED-43B4-AD35-0641AE2DA0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Acts 26:28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F5B6969-A6A5-411D-8D32-4AE5EC1CFF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305800" cy="51816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alt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Persuadest</a:t>
            </a:r>
            <a:r>
              <a:rPr lang="en-US" alt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Me”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Destroys “mourners’ bench salvation”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Altar salvation = persuading God; Agrippa understood HE needed persuaded!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10:34-35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15:11-32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teach that men need to persuade God is blasphemous! (II Pet. 3:9)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2906989-2E1C-4972-A886-2770FB7B95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Acts 26:28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DDC5D1C-D84F-4645-9B7D-51848310F7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305800" cy="51816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alt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Be”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Destroys the idea that religion is something you “get.”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Religion is something you do (Jas. 1:27)!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Agrippa’s problem was DESIRE!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If Agrippa truly wanted to go to 		Heaven, he’d leave no stone unturned!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0B87A04-7A80-4672-91F7-D39AEA2790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Acts 26:28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5EA72C5-2F83-4822-99BD-9FBE9FC0FE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305800" cy="51816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alt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“Christian”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Destroys the idea that there is nothing in a name.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name shows a relationship with Christ, and Agrippa didn’t want it!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Corinthians 1:10-13</a:t>
            </a:r>
          </a:p>
          <a:p>
            <a:pPr algn="just"/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“Christian” found 3x in Scripture!				(Acts 11:26, 26:28; I Pet. 4:16)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DDE5D40-5084-4424-93D2-F3DD17528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/>
            <a:r>
              <a:rPr lang="en-US" alt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A45D8C7-F7B0-412E-8360-6B87BC3B8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382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(I Pet. 3:21)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158501E3-7703-4467-958D-7A7D6F240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Erring Child: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(I Jn. 1:9),</a:t>
            </a:r>
          </a:p>
          <a:p>
            <a:pPr algn="ctr"/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(Acts 8:22)</a:t>
            </a:r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627C7699-4ED5-4394-83A3-BA475A19D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2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allAtOnce"/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2540708-47F4-470B-A97E-65F4B2DD63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8D4E5AD-5C50-4FD5-AF9F-35EA566B7B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rinkles">
  <a:themeElements>
    <a:clrScheme name="Wrinkles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Wrink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rinkles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nkles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nkl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nkles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nkles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1314</TotalTime>
  <Words>419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Garamond</vt:lpstr>
      <vt:lpstr>Arial</vt:lpstr>
      <vt:lpstr>Centaur</vt:lpstr>
      <vt:lpstr>Times New Roman</vt:lpstr>
      <vt:lpstr>Wingdings</vt:lpstr>
      <vt:lpstr>Edge</vt:lpstr>
      <vt:lpstr>Wrinkles</vt:lpstr>
      <vt:lpstr>Acts 26:28</vt:lpstr>
      <vt:lpstr>Acts 26:28</vt:lpstr>
      <vt:lpstr>Acts 26:28</vt:lpstr>
      <vt:lpstr>Acts 26:28</vt:lpstr>
      <vt:lpstr>Acts 26:28</vt:lpstr>
      <vt:lpstr>Acts 26:28</vt:lpstr>
      <vt:lpstr>“What Must I Do To Be Saved?”</vt:lpstr>
      <vt:lpstr>PowerPoint Presentation</vt:lpstr>
    </vt:vector>
  </TitlesOfParts>
  <Company>Southside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Preacher</dc:creator>
  <cp:lastModifiedBy>Jarrod Jacobs</cp:lastModifiedBy>
  <cp:revision>58</cp:revision>
  <dcterms:created xsi:type="dcterms:W3CDTF">2005-01-22T21:08:38Z</dcterms:created>
  <dcterms:modified xsi:type="dcterms:W3CDTF">2023-12-03T13:28:32Z</dcterms:modified>
</cp:coreProperties>
</file>