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5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0" r:id="rId9"/>
    <p:sldId id="261" r:id="rId10"/>
  </p:sldIdLst>
  <p:sldSz cx="9144000" cy="6858000" type="screen4x3"/>
  <p:notesSz cx="6858000" cy="9144000"/>
  <p:embeddedFontLst>
    <p:embeddedFont>
      <p:font typeface="Centaur" panose="02030504050205020304" pitchFamily="18" charset="0"/>
      <p:regular r:id="rId11"/>
    </p:embeddedFont>
    <p:embeddedFont>
      <p:font typeface="Tahoma" panose="020B0604030504040204" pitchFamily="34" charset="0"/>
      <p:regular r:id="rId12"/>
      <p:bold r:id="rId13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90726A2-4AE6-45C9-BC97-B1B998C3569A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EC0D3D7-C95B-4C36-ABF5-DB909085FC4C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1268" name="Freeform 4">
            <a:extLst>
              <a:ext uri="{FF2B5EF4-FFF2-40B4-BE49-F238E27FC236}">
                <a16:creationId xmlns:a16="http://schemas.microsoft.com/office/drawing/2014/main" id="{EDE95FB6-6BE4-4312-B189-73056608E998}"/>
              </a:ext>
            </a:extLst>
          </p:cNvPr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C7348D7B-FD6E-40AC-8600-7E4AA8A01BE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DE5D889D-BCED-4399-8BDF-6A3727E9F8F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B5F94E1-D984-4E52-9F9C-AAC55E2DF82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CFAAF3F5-2B2D-401C-B4DD-2FE4B791B07D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F4FC0C-63C7-42C9-879D-C24CC5508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86E299-48FA-40D4-9FA9-A0C3429E00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F64ED-CF40-4DF4-BF17-5DF6EE9FD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D671BC-26D5-4C0F-B71C-5BAD37EB6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5A22F-441C-4D81-B6A8-8765F0BB0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03E953-07CA-4075-B587-974FEF478E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7951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21D82E-7B56-43EB-9677-3BF7A9DF7D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7C7118-8406-4994-93F7-A138A94662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79E8C-986D-4AA2-B996-34871F160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CF9E10-4786-409F-98B6-3D6BD6A4B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A47FB9-E189-4D26-8452-1CA3CDF64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F07D26-8F05-420E-8641-01B8B03344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9919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22DA1-9308-4D87-856E-1191F5146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D2B80B-FB4A-40B1-A705-CC414426B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411642-0A3E-4ED9-ADA1-0B5D92B7B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E8EB3-7A08-4F89-B884-03B5FFBC92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F96D74-DCB6-44CD-8D29-6F3185A5D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B4966-B450-4E0E-BF6F-D3A588B4CC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3555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1C1E0-BA93-49ED-8540-493E5C9A1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0EC3AB-94D7-4D42-8A7B-AF0F9BED01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471B1-D68A-4D42-B901-FEFCC7692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5277A-F9D4-4099-B8A3-20F28CD0E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BE3BE1-BDC0-471D-9497-29327EF25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B94BD7-58FF-4C2F-AEF4-89D25E127C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1969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D560F-EF1C-493E-942A-68A814A56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83813-F894-4AEA-BBB1-689727D628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F943F-1EC5-4364-9EE0-C0D62DB79B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A1FE96-3935-4434-873A-70C11F173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9EF4D9-9538-402D-BE7D-7ABA39560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606AD7-C424-4763-873A-FAE793441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2E4B9E-DB32-4364-BAF2-8C23C809F7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98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9B4AE-9BAA-4345-9176-EA8771FA0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479D5E-E311-48CE-9C97-2B46B9DB7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447428-382F-4673-A1B4-4984705DBC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66FC6B-F80C-4181-9ED8-74F251ACC2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186FBA-8595-45AB-94B4-F3C97BC759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12F8D8-B66E-4225-86F2-1FB480782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3C34F2-CEEE-454C-8ACC-AA849C1E5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FAE911-7AD3-4E8D-9F3C-B7271456D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CAC485-BE89-4E0E-80C9-8E201F634C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347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B5F23-6F50-4E98-945C-3D4C7FF58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D13778-BE7F-48FC-B4F2-2BB012017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8558C7-ADB3-4743-ACF5-4483F51A5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E5E381-1693-47BE-BB23-733455F0C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70F88D-5CBD-4D71-88D8-1F1551AE90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043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727658-9C46-45B9-8F4C-83F119A82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9AD96F-F5F0-41B9-AE74-59D3C34E5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D425EA-B8FA-43F7-9B52-DDF979101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CA0D4B-832A-4576-9CBE-A87732A35C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7115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4CFB3-31ED-4DA6-AFA1-9371FA005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D0C02B-9D34-45E0-B25F-AE588F49E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862575-659C-4F6B-963C-908F822BBE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37BABB-EA0A-4B4E-BB65-75EF4AB2D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BFC44A-5F2D-47EC-86DC-A08F0E886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37B0C7-9AA3-449B-9587-E7D0C1017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52BD3-C50B-4066-84B8-CC4D32B371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0672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7A089-EBDC-4EB3-A987-01847E9C4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E0F5C7-7954-48B7-BC3F-28DA224A9D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16350B-C016-4BCA-AB42-891AFF1EDC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FAFADF-C0AB-40D9-B21D-C86F7AA2D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AAF438-AF68-4330-B612-A0851D2B6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4B50E5-1FBA-44E0-8C16-87C8AED36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DBC4D3-A7A4-441E-B53A-DB51B78CB5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2217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67B8929-9FFF-4922-8069-1EF396C33A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4604B357-6D24-4705-91B6-44A4B87CD5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61C912F1-B54C-4001-B2C3-0130C5332E6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24C50A82-FD20-481A-8B56-C7F3CCD0D6A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BCD464A0-5D30-477C-919F-7513C995FE6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192A7F37-8F7C-44A2-82AC-F465AFDB9F5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anose="020B0604030504040204" pitchFamily="34" charset="0"/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anose="05000000000000000000" pitchFamily="2" charset="2"/>
        <a:buChar char="v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BB4530C-81F8-4A1C-9C01-F987C8F905E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altLang="en-US" sz="6000" b="1" dirty="0">
                <a:solidFill>
                  <a:schemeClr val="tx1"/>
                </a:solidFill>
                <a:latin typeface="Centaur" panose="02030504050205020304" pitchFamily="18" charset="0"/>
              </a:rPr>
              <a:t>Things Saul Saw In Christ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0A3D552-28B4-4B4B-AE87-75E4C66F891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" y="1066800"/>
            <a:ext cx="8839200" cy="5638800"/>
          </a:xfrm>
          <a:solidFill>
            <a:srgbClr val="002060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Certain Things That Are A “Must” With God.</a:t>
            </a:r>
          </a:p>
          <a:p>
            <a:pPr algn="just">
              <a:lnSpc>
                <a:spcPct val="90000"/>
              </a:lnSpc>
            </a:pP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9:6, 22:10</a:t>
            </a:r>
          </a:p>
          <a:p>
            <a:pPr algn="just">
              <a:lnSpc>
                <a:spcPct val="9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Faith (Heb. 11:6)</a:t>
            </a:r>
          </a:p>
          <a:p>
            <a:pPr algn="just">
              <a:lnSpc>
                <a:spcPct val="9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Christ’s death (Heb. 9:15-17)</a:t>
            </a:r>
          </a:p>
          <a:p>
            <a:pPr algn="just">
              <a:lnSpc>
                <a:spcPct val="9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God’s Servant </a:t>
            </a:r>
            <a:r>
              <a:rPr lang="en-US" altLang="en-US" sz="3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“must not strive”				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(II Tim. 2:24)</a:t>
            </a:r>
          </a:p>
          <a:p>
            <a:pPr algn="just">
              <a:lnSpc>
                <a:spcPct val="9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Appearing in judgment (II Cor. 5:10)</a:t>
            </a:r>
          </a:p>
          <a:p>
            <a:pPr algn="just">
              <a:lnSpc>
                <a:spcPct val="9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Worship (Jn. 4:24)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uiExpand="1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D1A51685-BBC5-4E8D-AB92-168272A683E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altLang="en-US" sz="6000" b="1" dirty="0">
                <a:solidFill>
                  <a:schemeClr val="tx1"/>
                </a:solidFill>
                <a:latin typeface="Centaur" panose="02030504050205020304" pitchFamily="18" charset="0"/>
              </a:rPr>
              <a:t>Things Saul Saw In Christ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A0D91F4-9E3C-46D2-A465-A16BDA81128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" y="1066800"/>
            <a:ext cx="8839200" cy="5638800"/>
          </a:xfrm>
          <a:solidFill>
            <a:srgbClr val="002060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Zeal Alone Will Not Please God.</a:t>
            </a:r>
          </a:p>
          <a:p>
            <a:pPr algn="just">
              <a:lnSpc>
                <a:spcPct val="90000"/>
              </a:lnSpc>
            </a:pP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26:9-11, 23:1</a:t>
            </a:r>
          </a:p>
          <a:p>
            <a:pPr algn="just">
              <a:lnSpc>
                <a:spcPct val="90000"/>
              </a:lnSpc>
            </a:pP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Galatians 1:13-14; Acts 8:3, 9:1-2</a:t>
            </a:r>
          </a:p>
          <a:p>
            <a:pPr algn="just">
              <a:lnSpc>
                <a:spcPct val="90000"/>
              </a:lnSpc>
            </a:pP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Zeal alone will not determine whether or not we’re pleasing to God (Rom. 10:1-2)!</a:t>
            </a:r>
          </a:p>
          <a:p>
            <a:pPr algn="just">
              <a:lnSpc>
                <a:spcPct val="90000"/>
              </a:lnSpc>
            </a:pP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Acts 18:25; Romans 12:11</a:t>
            </a:r>
          </a:p>
          <a:p>
            <a:pPr algn="just">
              <a:lnSpc>
                <a:spcPct val="90000"/>
              </a:lnSpc>
            </a:pP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I Peter 5:5-6</a:t>
            </a:r>
          </a:p>
          <a:p>
            <a:pPr algn="just">
              <a:lnSpc>
                <a:spcPct val="90000"/>
              </a:lnSpc>
            </a:pP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God expects us to have zeal, but under the constraints of the Word!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13A6B2D8-F610-4555-BF7D-DD3EEF3A356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altLang="en-US" sz="6000" b="1" dirty="0">
                <a:solidFill>
                  <a:schemeClr val="tx1"/>
                </a:solidFill>
                <a:latin typeface="Centaur" panose="02030504050205020304" pitchFamily="18" charset="0"/>
              </a:rPr>
              <a:t>Things Saul Saw In Christ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4AA9ECC-3139-4932-B832-5B7F344F5A0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" y="1066800"/>
            <a:ext cx="8839200" cy="5638800"/>
          </a:xfrm>
          <a:solidFill>
            <a:srgbClr val="002060"/>
          </a:solidFill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You Persecute The Church You Persecute Christ.</a:t>
            </a:r>
          </a:p>
          <a:p>
            <a:pPr algn="just">
              <a:lnSpc>
                <a:spcPct val="90000"/>
              </a:lnSpc>
            </a:pP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9:5, 22:7, 26:14, 8:3</a:t>
            </a:r>
          </a:p>
          <a:p>
            <a:pPr algn="just">
              <a:lnSpc>
                <a:spcPct val="90000"/>
              </a:lnSpc>
            </a:pP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church is Christ’s body (Eph. 1:22-23)</a:t>
            </a:r>
          </a:p>
          <a:p>
            <a:pPr algn="just">
              <a:lnSpc>
                <a:spcPct val="90000"/>
              </a:lnSpc>
            </a:pP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Christ gave of Himself to bring the church into existence (Acts 20:28).</a:t>
            </a:r>
          </a:p>
          <a:p>
            <a:pPr algn="just">
              <a:lnSpc>
                <a:spcPct val="90000"/>
              </a:lnSpc>
            </a:pP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we hurt Christ? Yes!						  (I Cor. 5; II Tim. 4:2-4; Matt. 6:33)</a:t>
            </a:r>
          </a:p>
          <a:p>
            <a:pPr algn="just">
              <a:lnSpc>
                <a:spcPct val="90000"/>
              </a:lnSpc>
            </a:pPr>
            <a:r>
              <a:rPr lang="en-US" altLang="en-US" sz="3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hurt Christ through our </a:t>
            </a:r>
            <a:r>
              <a:rPr lang="en-US" altLang="en-US" sz="3500" b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selfishness!!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958D470-43F3-48B1-ADD9-F09E5AAEC04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altLang="en-US" sz="6000" b="1" dirty="0">
                <a:solidFill>
                  <a:schemeClr val="tx1"/>
                </a:solidFill>
                <a:latin typeface="Centaur" panose="02030504050205020304" pitchFamily="18" charset="0"/>
              </a:rPr>
              <a:t>Things Saul Saw In Christ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65FAE757-3DB2-4CCC-BB3A-31C3BF7DBDC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" y="1066800"/>
            <a:ext cx="8839200" cy="5638800"/>
          </a:xfrm>
          <a:solidFill>
            <a:srgbClr val="002060"/>
          </a:solidFill>
        </p:spPr>
        <p:txBody>
          <a:bodyPr/>
          <a:lstStyle/>
          <a:p>
            <a:r>
              <a:rPr lang="en-US" altLang="en-US" sz="4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People Have The Right To Hear The Gospel.</a:t>
            </a:r>
          </a:p>
          <a:p>
            <a:pPr algn="just"/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9:15-16, 22:14-15, 26:16-18</a:t>
            </a:r>
          </a:p>
          <a:p>
            <a:pPr algn="just"/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Matthew 28:19; Mark 16:15-16; Luke 24:47</a:t>
            </a:r>
          </a:p>
          <a:p>
            <a:pPr algn="just"/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Paul often found a receptive ear with the Gentiles (Acts 13:42-48, 18:6).</a:t>
            </a:r>
          </a:p>
          <a:p>
            <a:pPr algn="just"/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do not have a monopoly on the truth!</a:t>
            </a:r>
          </a:p>
          <a:p>
            <a:pPr algn="just"/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gospel is for everyone!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FC65535-5ED9-4FAA-821A-842A1687B97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altLang="en-US" sz="6000" b="1" dirty="0">
                <a:solidFill>
                  <a:schemeClr val="tx1"/>
                </a:solidFill>
                <a:latin typeface="Centaur" panose="02030504050205020304" pitchFamily="18" charset="0"/>
              </a:rPr>
              <a:t>Things Saul Saw In Christ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7324A09C-1FE1-4F8A-A887-EB7BCEB0910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" y="1066800"/>
            <a:ext cx="8839200" cy="5638800"/>
          </a:xfrm>
          <a:solidFill>
            <a:srgbClr val="002060"/>
          </a:solidFill>
        </p:spPr>
        <p:txBody>
          <a:bodyPr/>
          <a:lstStyle/>
          <a:p>
            <a:r>
              <a:rPr lang="en-US" altLang="en-US" sz="4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Everyone Wishes To Hear The Gospel.</a:t>
            </a:r>
          </a:p>
          <a:p>
            <a:pPr algn="just"/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9:20-25, 29</a:t>
            </a:r>
          </a:p>
          <a:p>
            <a:pPr algn="just"/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 Christ was rejected!						      (Jn. 6:66; Matt. 19:22, 27:20-26)</a:t>
            </a:r>
          </a:p>
          <a:p>
            <a:pPr algn="just"/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can we do?</a:t>
            </a:r>
          </a:p>
          <a:p>
            <a:pPr algn="just"/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Just preach the gospel in its purity and			simplicity (I Cor. 3:6)!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FBAA7EB9-A9B1-4DA0-A0C4-319E673E616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altLang="en-US" sz="6000" b="1" dirty="0">
                <a:solidFill>
                  <a:schemeClr val="tx1"/>
                </a:solidFill>
                <a:latin typeface="Centaur" panose="02030504050205020304" pitchFamily="18" charset="0"/>
              </a:rPr>
              <a:t>Things Saul Saw In Christ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FE9A71FF-2A74-40A1-9B9E-AEDB5AE1599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" y="1066800"/>
            <a:ext cx="8839200" cy="5638800"/>
          </a:xfrm>
          <a:solidFill>
            <a:srgbClr val="002060"/>
          </a:solidFill>
        </p:spPr>
        <p:txBody>
          <a:bodyPr/>
          <a:lstStyle/>
          <a:p>
            <a:r>
              <a:rPr lang="en-US" altLang="en-US" sz="4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Joining Himself To A Local Church Was Necessary.</a:t>
            </a:r>
          </a:p>
          <a:p>
            <a:pPr algn="just"/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9:26-29</a:t>
            </a:r>
          </a:p>
          <a:p>
            <a:pPr algn="just"/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Saul saw the importance of being associated with a group and helping them! (Acts 9:28)</a:t>
            </a:r>
          </a:p>
          <a:p>
            <a:pPr algn="just"/>
            <a:endParaRPr lang="en-US" alt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can support this group! (Heb. 10:25; I Thess. 5:17; I Cor. 16:1-2; I Cor. 13:4-8;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8557D403-774A-4477-8949-D0A982DD418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en-US" altLang="en-US" sz="6000" b="1" dirty="0">
                <a:solidFill>
                  <a:schemeClr val="tx1"/>
                </a:solidFill>
                <a:latin typeface="Centaur" panose="02030504050205020304" pitchFamily="18" charset="0"/>
              </a:rPr>
              <a:t>Things Saul Saw In Christ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74CED79C-45C7-4999-8A8C-5EA942C5A0BC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52400" y="1066800"/>
            <a:ext cx="8839200" cy="5638800"/>
          </a:xfrm>
          <a:solidFill>
            <a:srgbClr val="002060"/>
          </a:solidFill>
        </p:spPr>
        <p:txBody>
          <a:bodyPr/>
          <a:lstStyle/>
          <a:p>
            <a:r>
              <a:rPr lang="en-US" altLang="en-US" sz="45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Peace And Rest Comes To Churches Where The Truth Is Preached.</a:t>
            </a:r>
          </a:p>
          <a:p>
            <a:pPr algn="just"/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Acts 9:30-31</a:t>
            </a:r>
          </a:p>
          <a:p>
            <a:pPr algn="just"/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They </a:t>
            </a:r>
            <a:r>
              <a:rPr lang="en-US" altLang="en-US" sz="3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“multiplied”</a:t>
            </a:r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(Hard times &amp; good!)</a:t>
            </a:r>
          </a:p>
          <a:p>
            <a:pPr algn="just"/>
            <a:r>
              <a:rPr lang="en-US" alt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people cannot stand the truth, there will be problems (II Tim. 3:1-4)!!</a:t>
            </a:r>
          </a:p>
          <a:p>
            <a:r>
              <a:rPr lang="en-US" altLang="en-US" sz="3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True peace and rest comes and </a:t>
            </a:r>
            <a:r>
              <a:rPr lang="en-US" altLang="en-US" sz="3500" b="1" i="1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 be sustained</a:t>
            </a:r>
            <a:r>
              <a:rPr lang="en-US" altLang="en-US" sz="35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when we demand sound doctrine and follow it!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075BAC19-109A-4407-BAC8-3823DCB9EE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/>
            <a:r>
              <a:rPr lang="en-US" altLang="en-US" sz="5700" b="1" dirty="0">
                <a:solidFill>
                  <a:schemeClr val="tx1"/>
                </a:solidFill>
                <a:latin typeface="Centaur" panose="02030504050205020304" pitchFamily="18" charset="0"/>
              </a:rPr>
              <a:t>“What Must I Do To Be Saved?”</a:t>
            </a:r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0E781D93-33FB-4D7B-ADD8-E210E9428C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90600"/>
            <a:ext cx="8382000" cy="362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en-US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Hear The Gospel (Rom. 10:17)</a:t>
            </a:r>
          </a:p>
          <a:p>
            <a:pPr algn="ctr">
              <a:spcBef>
                <a:spcPct val="20000"/>
              </a:spcBef>
            </a:pPr>
            <a:r>
              <a:rPr lang="en-US" altLang="en-US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Believe In Christ (Jn. 8:24)</a:t>
            </a:r>
          </a:p>
          <a:p>
            <a:pPr algn="ctr">
              <a:spcBef>
                <a:spcPct val="20000"/>
              </a:spcBef>
            </a:pPr>
            <a:r>
              <a:rPr lang="en-US" altLang="en-US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Repent Of Sins (Lk.13:3)</a:t>
            </a:r>
          </a:p>
          <a:p>
            <a:pPr algn="ctr">
              <a:spcBef>
                <a:spcPct val="20000"/>
              </a:spcBef>
            </a:pPr>
            <a:r>
              <a:rPr lang="en-US" altLang="en-US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Confess Christ (Rom. 10:10)</a:t>
            </a:r>
          </a:p>
          <a:p>
            <a:pPr algn="ctr">
              <a:spcBef>
                <a:spcPct val="20000"/>
              </a:spcBef>
            </a:pPr>
            <a:r>
              <a:rPr lang="en-US" altLang="en-US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Be Baptized (I Pet. 3:21)</a:t>
            </a:r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A1B65B6A-FE7B-4870-BF2D-30A18AC32F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648200"/>
            <a:ext cx="89154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4000" b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 The Erring Child:</a:t>
            </a:r>
            <a:r>
              <a:rPr lang="en-US" altLang="en-US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altLang="en-US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Repent (Acts 8:22), Confess (I Jn. 1:9),</a:t>
            </a:r>
          </a:p>
          <a:p>
            <a:pPr algn="ctr"/>
            <a:r>
              <a:rPr lang="en-US" altLang="en-US" sz="40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Pray (Acts 8:22)</a:t>
            </a:r>
          </a:p>
        </p:txBody>
      </p:sp>
      <p:sp>
        <p:nvSpPr>
          <p:cNvPr id="16389" name="Line 5">
            <a:extLst>
              <a:ext uri="{FF2B5EF4-FFF2-40B4-BE49-F238E27FC236}">
                <a16:creationId xmlns:a16="http://schemas.microsoft.com/office/drawing/2014/main" id="{BAB7A14C-1775-406C-AA74-B8A6E63A0778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990600"/>
            <a:ext cx="8153400" cy="0"/>
          </a:xfrm>
          <a:prstGeom prst="line">
            <a:avLst/>
          </a:prstGeom>
          <a:noFill/>
          <a:ln w="1270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 advTm="33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3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3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3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3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761</TotalTime>
  <Words>541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Tahoma</vt:lpstr>
      <vt:lpstr>Arial</vt:lpstr>
      <vt:lpstr>Centaur</vt:lpstr>
      <vt:lpstr>Times New Roman</vt:lpstr>
      <vt:lpstr>Wingdings</vt:lpstr>
      <vt:lpstr>Ocean</vt:lpstr>
      <vt:lpstr>Things Saul Saw In Christ</vt:lpstr>
      <vt:lpstr>Things Saul Saw In Christ</vt:lpstr>
      <vt:lpstr>Things Saul Saw In Christ</vt:lpstr>
      <vt:lpstr>Things Saul Saw In Christ</vt:lpstr>
      <vt:lpstr>Things Saul Saw In Christ</vt:lpstr>
      <vt:lpstr>Things Saul Saw In Christ</vt:lpstr>
      <vt:lpstr>Things Saul Saw In Christ</vt:lpstr>
      <vt:lpstr>“What Must I Do To Be Saved?”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Things Saul Saw</dc:title>
  <dc:creator>Jarrod Jacobs</dc:creator>
  <cp:lastModifiedBy>Jarrod Jacobs</cp:lastModifiedBy>
  <cp:revision>36</cp:revision>
  <dcterms:created xsi:type="dcterms:W3CDTF">2006-06-25T04:01:55Z</dcterms:created>
  <dcterms:modified xsi:type="dcterms:W3CDTF">2023-11-28T14:34:25Z</dcterms:modified>
</cp:coreProperties>
</file>