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7" r:id="rId3"/>
    <p:sldId id="266" r:id="rId4"/>
    <p:sldId id="267" r:id="rId5"/>
    <p:sldId id="268" r:id="rId6"/>
    <p:sldId id="261" r:id="rId7"/>
    <p:sldId id="262" r:id="rId8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Century" panose="02040604050505020304" pitchFamily="18" charset="0"/>
      <p:regular r:id="rId14"/>
    </p:embeddedFont>
    <p:embeddedFont>
      <p:font typeface="Tahoma" panose="020B0604030504040204" pitchFamily="34" charset="0"/>
      <p:regular r:id="rId15"/>
      <p:bold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3.fntdata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7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2.fntdata"/><Relationship Id="rId5" Type="http://schemas.openxmlformats.org/officeDocument/2006/relationships/slide" Target="slides/slide3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578B4-C69E-423C-AB12-7C8AA5E6204F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B47DF-AAF0-45B2-9B4B-F0A4BBED5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B47DF-AAF0-45B2-9B4B-F0A4BBED50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B47DF-AAF0-45B2-9B4B-F0A4BBED50B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B47DF-AAF0-45B2-9B4B-F0A4BBED50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B47DF-AAF0-45B2-9B4B-F0A4BBED50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BD916-332C-476B-B27A-D5793DCEF09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99A40-047D-426E-81F2-C51B23390BB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C2B0-DE69-4F88-AD8F-66DC1B389DAE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3E05-0ED7-4875-97B3-4A0CF76C5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C2B0-DE69-4F88-AD8F-66DC1B389DAE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3E05-0ED7-4875-97B3-4A0CF76C5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C2B0-DE69-4F88-AD8F-66DC1B389DAE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3E05-0ED7-4875-97B3-4A0CF76C5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3BD73B1-692E-4A7F-966D-CBB163007B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4774B-760F-4DAD-8FEE-1079CE3E7D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DC91A-BBC1-4E98-BDC6-7A6F6D00A9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8A6F4-82A9-40DF-8C5E-426F8514E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7F57E-26A5-4953-B580-66890084E1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CE39E-A6F9-4011-8D90-16DE4F14DB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8BCCE-7810-461E-A612-180247E611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71015-E02A-4E82-8DCC-F20C506956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C2B0-DE69-4F88-AD8F-66DC1B389DAE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3E05-0ED7-4875-97B3-4A0CF76C5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2191B-8CF2-4021-8D56-47CD2988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8DDD2-270B-48D2-988D-B2938084C4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535C5-23EB-43F1-8B8C-725AEE019E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C2B0-DE69-4F88-AD8F-66DC1B389DAE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3E05-0ED7-4875-97B3-4A0CF76C5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C2B0-DE69-4F88-AD8F-66DC1B389DAE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3E05-0ED7-4875-97B3-4A0CF76C5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C2B0-DE69-4F88-AD8F-66DC1B389DAE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3E05-0ED7-4875-97B3-4A0CF76C5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C2B0-DE69-4F88-AD8F-66DC1B389DAE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3E05-0ED7-4875-97B3-4A0CF76C5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C2B0-DE69-4F88-AD8F-66DC1B389DAE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3E05-0ED7-4875-97B3-4A0CF76C5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C2B0-DE69-4F88-AD8F-66DC1B389DAE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3E05-0ED7-4875-97B3-4A0CF76C5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C2B0-DE69-4F88-AD8F-66DC1B389DAE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3E05-0ED7-4875-97B3-4A0CF76C5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9C2B0-DE69-4F88-AD8F-66DC1B389DAE}" type="datetimeFigureOut">
              <a:rPr lang="en-US" smtClean="0"/>
              <a:pPr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B3E05-0ED7-4875-97B3-4A0CF76C5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EB9D449-40D1-4070-82A2-33EC3562EBF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915400" cy="1066800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cs typeface="Aparajita" pitchFamily="34" charset="0"/>
              </a:rPr>
              <a:t>Not Either/Or – BOTH!!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/>
          <a:p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Text: Matthew 23:23</a:t>
            </a:r>
          </a:p>
          <a:p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Christ’s Blood And Baptism</a:t>
            </a:r>
          </a:p>
          <a:p>
            <a:pPr algn="just"/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blood of Christ is the means of salvation (Rev. 1:5; Matt. 26:28; etc.).</a:t>
            </a:r>
          </a:p>
          <a:p>
            <a:pPr algn="just"/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Peter 3:21</a:t>
            </a:r>
          </a:p>
          <a:p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WHICH IS IT???</a:t>
            </a:r>
          </a:p>
          <a:p>
            <a:pPr algn="just"/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is BOTH! (Matt. 26:28 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Acts 2:38)</a:t>
            </a:r>
          </a:p>
          <a:p>
            <a:pPr algn="just"/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Let us teach what the apostles taught!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915400" cy="1066800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cs typeface="Aparajita" pitchFamily="34" charset="0"/>
              </a:rPr>
              <a:t>Not Either/Or – BOTH!!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 lnSpcReduction="10000"/>
          </a:bodyPr>
          <a:lstStyle/>
          <a:p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Faith And Obedience</a:t>
            </a:r>
          </a:p>
          <a:p>
            <a:pPr algn="just"/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Man wants to teach salvation by faith only, and exclude obedience.</a:t>
            </a:r>
          </a:p>
          <a:p>
            <a:pPr algn="just"/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 taught BOTH!</a:t>
            </a:r>
          </a:p>
          <a:p>
            <a:pPr algn="just"/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Work, but not work only  (</a:t>
            </a:r>
            <a:r>
              <a:rPr lang="en-US" sz="35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Lk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17:10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)!</a:t>
            </a:r>
          </a:p>
          <a:p>
            <a:pPr algn="just"/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	Faith, but not faith only (Jas. 2:24, 26)!</a:t>
            </a:r>
          </a:p>
          <a:p>
            <a:pPr algn="just"/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It takes both! (Rom. 10:16; Heb. 11:6;					Jn. 6:28-29; I Thess. 1:3)</a:t>
            </a:r>
          </a:p>
          <a:p>
            <a:pPr algn="just"/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Let us teach what the apostles taught!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915400" cy="1066800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cs typeface="Aparajita" pitchFamily="34" charset="0"/>
              </a:rPr>
              <a:t>Not Either/Or – BOTH!!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/>
          <a:p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Spirit And Truth</a:t>
            </a:r>
          </a:p>
          <a:p>
            <a:pPr algn="just"/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John 4:24</a:t>
            </a:r>
          </a:p>
          <a:p>
            <a:pPr algn="just"/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Sadly, some justify error based upon attitude.</a:t>
            </a:r>
          </a:p>
          <a:p>
            <a:pPr algn="just"/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“Nice … sweet people … good neighbors		… sincere”</a:t>
            </a:r>
          </a:p>
          <a:p>
            <a:pPr algn="just"/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like manner, truth alone isn’t enough!</a:t>
            </a:r>
          </a:p>
          <a:p>
            <a:pPr algn="just"/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is BOTH! Every act of worship must be done </a:t>
            </a:r>
            <a:r>
              <a:rPr lang="en-US" sz="35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“in spirit </a:t>
            </a:r>
            <a:r>
              <a:rPr lang="en-US" sz="35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35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in truth”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 (Jn. 4:24)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915400" cy="1066800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cs typeface="Aparajita" pitchFamily="34" charset="0"/>
              </a:rPr>
              <a:t>Not Either/Or – BOTH!!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 lnSpcReduction="10000"/>
          </a:bodyPr>
          <a:lstStyle/>
          <a:p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Doctrinal And Moral</a:t>
            </a:r>
          </a:p>
          <a:p>
            <a:pPr algn="just"/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“Too much doctrine … ”</a:t>
            </a:r>
          </a:p>
          <a:p>
            <a:pPr algn="just"/>
            <a:endParaRPr lang="en-US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Bible does not make the distinction man does. Doctrine = Teaching! (I Tim. 4:16)</a:t>
            </a:r>
          </a:p>
          <a:p>
            <a:pPr algn="just"/>
            <a:endParaRPr lang="en-US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 is not either/or. It is BOTH!</a:t>
            </a:r>
          </a:p>
          <a:p>
            <a:pPr algn="just"/>
            <a:r>
              <a:rPr lang="en-US" sz="3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Ex:</a:t>
            </a:r>
          </a:p>
          <a:p>
            <a:pPr algn="just"/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Ephesians (</a:t>
            </a:r>
            <a:r>
              <a:rPr lang="en-US" sz="35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1-3 &amp; </a:t>
            </a:r>
            <a:r>
              <a:rPr lang="en-US" sz="35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4-6)</a:t>
            </a:r>
          </a:p>
          <a:p>
            <a:pPr algn="just"/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Sermon on Mount (Matt. 5-7)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3820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0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“What Must I Do To Be Saved?”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382000" cy="384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Hear The Gospel (Rom. 10:17)</a:t>
            </a:r>
          </a:p>
          <a:p>
            <a:pPr algn="ctr">
              <a:spcBef>
                <a:spcPct val="20000"/>
              </a:spcBef>
            </a:pPr>
            <a:r>
              <a:rPr lang="en-US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Believe In Christ (Jn. 8:24)</a:t>
            </a:r>
          </a:p>
          <a:p>
            <a:pPr algn="ctr">
              <a:spcBef>
                <a:spcPct val="20000"/>
              </a:spcBef>
            </a:pPr>
            <a:r>
              <a:rPr lang="en-US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Repent Of Sins (Lk.13:3)</a:t>
            </a:r>
          </a:p>
          <a:p>
            <a:pPr algn="ctr">
              <a:spcBef>
                <a:spcPct val="20000"/>
              </a:spcBef>
            </a:pPr>
            <a:r>
              <a:rPr lang="en-US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Confess Christ (Rom. 10:10)</a:t>
            </a:r>
          </a:p>
          <a:p>
            <a:pPr algn="ctr">
              <a:spcBef>
                <a:spcPct val="20000"/>
              </a:spcBef>
            </a:pPr>
            <a:r>
              <a:rPr lang="en-US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Baptized (I Pet. 3:21)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8600" y="4648200"/>
            <a:ext cx="8915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The Erring Child:</a:t>
            </a:r>
            <a:r>
              <a:rPr lang="en-US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Repent (Acts 8:22), Confess (I Jn. 1:9), Pray (Acts 8:22)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04800" y="761999"/>
            <a:ext cx="8382000" cy="76199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Tm="27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3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3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3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3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17061</TotalTime>
  <Words>235</Words>
  <Application>Microsoft Office PowerPoint</Application>
  <PresentationFormat>On-screen Show (4:3)</PresentationFormat>
  <Paragraphs>47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Century</vt:lpstr>
      <vt:lpstr>Calibri</vt:lpstr>
      <vt:lpstr>Times New Roman</vt:lpstr>
      <vt:lpstr>Wingdings</vt:lpstr>
      <vt:lpstr>Tahoma</vt:lpstr>
      <vt:lpstr>Office Theme</vt:lpstr>
      <vt:lpstr>Ocean</vt:lpstr>
      <vt:lpstr>Not Either/Or – BOTH!!</vt:lpstr>
      <vt:lpstr>Not Either/Or – BOTH!!</vt:lpstr>
      <vt:lpstr>Not Either/Or – BOTH!!</vt:lpstr>
      <vt:lpstr>Not Either/Or – BOTH!!</vt:lpstr>
      <vt:lpstr>“What Must I Do To Be Saved?”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Jarrod</dc:creator>
  <cp:lastModifiedBy>Jarrod Jacobs</cp:lastModifiedBy>
  <cp:revision>31</cp:revision>
  <dcterms:created xsi:type="dcterms:W3CDTF">2008-03-14T18:39:02Z</dcterms:created>
  <dcterms:modified xsi:type="dcterms:W3CDTF">2019-06-02T12:27:28Z</dcterms:modified>
</cp:coreProperties>
</file>