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  <p:sldMasterId id="2147483651" r:id="rId2"/>
  </p:sldMasterIdLst>
  <p:sldIdLst>
    <p:sldId id="256" r:id="rId3"/>
    <p:sldId id="264" r:id="rId4"/>
    <p:sldId id="265" r:id="rId5"/>
    <p:sldId id="266" r:id="rId6"/>
    <p:sldId id="262" r:id="rId7"/>
    <p:sldId id="263" r:id="rId8"/>
  </p:sldIdLst>
  <p:sldSz cx="9144000" cy="6858000" type="screen4x3"/>
  <p:notesSz cx="6858000" cy="9144000"/>
  <p:embeddedFontLst>
    <p:embeddedFont>
      <p:font typeface="Californian FB" panose="0207040306080B030204" pitchFamily="18" charset="0"/>
      <p:regular r:id="rId9"/>
      <p:bold r:id="rId10"/>
      <p:italic r:id="rId11"/>
    </p:embeddedFont>
    <p:embeddedFont>
      <p:font typeface="Centaur" panose="02030504050205020304" pitchFamily="18" charset="0"/>
      <p:regular r:id="rId12"/>
    </p:embeddedFont>
    <p:embeddedFont>
      <p:font typeface="Tahoma" panose="020B0604030504040204" pitchFamily="34" charset="0"/>
      <p:regular r:id="rId13"/>
      <p:bold r:id="rId14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3.fntdata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2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2187" y="0"/>
              <a:ext cx="2860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9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60" h="2556">
                  <a:moveTo>
                    <a:pt x="630" y="0"/>
                  </a:moveTo>
                  <a:lnTo>
                    <a:pt x="2859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3056" y="0"/>
              <a:ext cx="2285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0" y="2120"/>
                </a:cxn>
                <a:cxn ang="0">
                  <a:pos x="2284" y="1945"/>
                </a:cxn>
                <a:cxn ang="0">
                  <a:pos x="347" y="0"/>
                </a:cxn>
                <a:cxn ang="0">
                  <a:pos x="0" y="0"/>
                </a:cxn>
              </a:cxnLst>
              <a:rect l="0" t="0" r="r" b="b"/>
              <a:pathLst>
                <a:path w="2285" h="2121">
                  <a:moveTo>
                    <a:pt x="0" y="0"/>
                  </a:moveTo>
                  <a:lnTo>
                    <a:pt x="2110" y="2120"/>
                  </a:lnTo>
                  <a:lnTo>
                    <a:pt x="2284" y="1945"/>
                  </a:lnTo>
                  <a:lnTo>
                    <a:pt x="347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2C36D55-8A8E-4491-A724-F53A6B257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466C0-A078-465E-932C-83BAA2777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97E59-7FF2-4325-B26C-AA34396C7F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F5C68AC-1544-4A71-A505-13566ECA47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33F1D-1D8F-4E11-A90A-5DC79ADBDA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05452-BF93-488B-80FE-08A76407C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F5F7D-0CC8-4581-A14B-89801E4DF3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7BCB0-A118-4724-8B10-11F257897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F42E4-6C10-49C2-BB29-694AE0BE41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47CF0-5720-4255-A626-9253FA2112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86ADB-CB61-40B9-8653-1CCD54AA3F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F1784-FEA2-4577-9D10-5EB823577B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A0A18-8E10-4C94-9403-85829AF734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E077A-B06E-4918-83EF-020DD474B7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478CD-307B-49DA-9EBD-625E16DB8A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E9830-4D02-4B74-8AA7-9BEC9533CE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2B202-CC51-4AEC-AEC7-696B8A08DD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C69C7-3304-4C40-9EFA-816ACA7B45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EDE5B-6C3F-4936-B835-F93646F2B2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D4C0E-9788-4822-8DAF-4CDC1A1E4A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E331B-7169-425C-8038-7C3D572D00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E8212-6CCC-459F-AD39-208456BD5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2187" y="0"/>
              <a:ext cx="2860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9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60" h="2556">
                  <a:moveTo>
                    <a:pt x="630" y="0"/>
                  </a:moveTo>
                  <a:lnTo>
                    <a:pt x="2859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3056" y="0"/>
              <a:ext cx="2285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0" y="2120"/>
                </a:cxn>
                <a:cxn ang="0">
                  <a:pos x="2284" y="1945"/>
                </a:cxn>
                <a:cxn ang="0">
                  <a:pos x="347" y="0"/>
                </a:cxn>
                <a:cxn ang="0">
                  <a:pos x="0" y="0"/>
                </a:cxn>
              </a:cxnLst>
              <a:rect l="0" t="0" r="r" b="b"/>
              <a:pathLst>
                <a:path w="2285" h="2121">
                  <a:moveTo>
                    <a:pt x="0" y="0"/>
                  </a:moveTo>
                  <a:lnTo>
                    <a:pt x="2110" y="2120"/>
                  </a:lnTo>
                  <a:lnTo>
                    <a:pt x="2284" y="1945"/>
                  </a:lnTo>
                  <a:lnTo>
                    <a:pt x="347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fld id="{6311DEBF-E719-4DFC-9EA0-731E5463F05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1B14DED-4E0F-4B28-BD27-618CED8CA10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6500" b="1" dirty="0">
                <a:solidFill>
                  <a:srgbClr val="FFFF00"/>
                </a:solidFill>
                <a:latin typeface="Centaur" panose="02030504050205020304" pitchFamily="18" charset="0"/>
              </a:rPr>
              <a:t>A Life Worth Living</a:t>
            </a:r>
            <a:endParaRPr lang="en-US" sz="6500" b="1" dirty="0">
              <a:latin typeface="Californian FB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838200"/>
            <a:ext cx="8686800" cy="5638800"/>
          </a:xfrm>
        </p:spPr>
        <p:txBody>
          <a:bodyPr/>
          <a:lstStyle/>
          <a:p>
            <a:pPr algn="just"/>
            <a:r>
              <a:rPr lang="en-US" sz="3500" dirty="0">
                <a:latin typeface="+mj-lt"/>
              </a:rPr>
              <a:t>We all want to live a life that is worthwhile and meaningful.</a:t>
            </a:r>
          </a:p>
          <a:p>
            <a:pPr algn="just"/>
            <a:r>
              <a:rPr lang="en-US" sz="3500" i="1" u="sng" dirty="0">
                <a:latin typeface="+mj-lt"/>
              </a:rPr>
              <a:t>What is it that makes life worth living?</a:t>
            </a:r>
          </a:p>
          <a:p>
            <a:pPr algn="just">
              <a:buFont typeface="Monotype Sorts" pitchFamily="2" charset="2"/>
              <a:buChar char="n"/>
            </a:pPr>
            <a:r>
              <a:rPr lang="en-US" sz="3500" dirty="0">
                <a:latin typeface="+mj-lt"/>
              </a:rPr>
              <a:t>	Money?</a:t>
            </a:r>
          </a:p>
          <a:p>
            <a:pPr algn="just">
              <a:buFont typeface="Monotype Sorts" pitchFamily="2" charset="2"/>
              <a:buChar char="n"/>
            </a:pPr>
            <a:r>
              <a:rPr lang="en-US" sz="3500" dirty="0">
                <a:latin typeface="+mj-lt"/>
              </a:rPr>
              <a:t>	Physical Abilities?</a:t>
            </a:r>
          </a:p>
          <a:p>
            <a:pPr algn="just">
              <a:buFont typeface="Monotype Sorts" pitchFamily="2" charset="2"/>
              <a:buChar char="n"/>
            </a:pPr>
            <a:r>
              <a:rPr lang="en-US" sz="3500" dirty="0">
                <a:latin typeface="+mj-lt"/>
              </a:rPr>
              <a:t>	Experiences?</a:t>
            </a:r>
          </a:p>
          <a:p>
            <a:pPr algn="just">
              <a:buFont typeface="Monotype Sorts" pitchFamily="2" charset="2"/>
              <a:buChar char="n"/>
            </a:pPr>
            <a:r>
              <a:rPr lang="en-US" sz="3500" dirty="0">
                <a:latin typeface="+mj-lt"/>
              </a:rPr>
              <a:t>	Mental Abilities?</a:t>
            </a:r>
          </a:p>
          <a:p>
            <a:pPr algn="just">
              <a:buFont typeface="Monotype Sorts" pitchFamily="2" charset="2"/>
              <a:buChar char="n"/>
            </a:pPr>
            <a:r>
              <a:rPr lang="en-US" sz="3500" dirty="0">
                <a:latin typeface="+mj-lt"/>
              </a:rPr>
              <a:t>	Leadership Qualities?</a:t>
            </a:r>
          </a:p>
          <a:p>
            <a:r>
              <a:rPr lang="en-US" sz="3500" b="1" u="sng" dirty="0">
                <a:latin typeface="+mj-lt"/>
              </a:rPr>
              <a:t>I Peter 3:10-17 (Ps. 34:11-16)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791200" y="2819400"/>
            <a:ext cx="3200400" cy="281622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Men might agree with any one of these…. What does </a:t>
            </a:r>
            <a:r>
              <a:rPr lang="en-US" sz="35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God</a:t>
            </a:r>
            <a:r>
              <a:rPr lang="en-US" sz="35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say?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H="1" flipV="1">
            <a:off x="4724400" y="3733800"/>
            <a:ext cx="9144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H="1" flipV="1">
            <a:off x="4572000" y="4191000"/>
            <a:ext cx="10668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>
            <a:off x="4800600" y="4800600"/>
            <a:ext cx="8382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H="1">
            <a:off x="4648200" y="4572000"/>
            <a:ext cx="9906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H="1" flipV="1">
            <a:off x="4724400" y="3200400"/>
            <a:ext cx="9906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  <p:bldP spid="2052" grpId="0" animBg="1"/>
      <p:bldP spid="2053" grpId="0" animBg="1"/>
      <p:bldP spid="2054" grpId="0" animBg="1"/>
      <p:bldP spid="2055" grpId="0" animBg="1"/>
      <p:bldP spid="2056" grpId="0" animBg="1"/>
      <p:bldP spid="20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 sz="6500" b="1" dirty="0">
                <a:solidFill>
                  <a:srgbClr val="FFFF00"/>
                </a:solidFill>
                <a:latin typeface="Centaur" panose="02030504050205020304" pitchFamily="18" charset="0"/>
              </a:rPr>
              <a:t>A Life Worth Living</a:t>
            </a:r>
            <a:endParaRPr lang="en-US" sz="6500" b="1" dirty="0">
              <a:latin typeface="Centaur" panose="02030504050205020304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838200"/>
            <a:ext cx="86868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500" b="1" i="1" dirty="0">
                <a:latin typeface="+mj-lt"/>
              </a:rPr>
              <a:t>We Must Control Our Words</a:t>
            </a:r>
          </a:p>
          <a:p>
            <a:pPr algn="just">
              <a:lnSpc>
                <a:spcPct val="90000"/>
              </a:lnSpc>
            </a:pPr>
            <a:r>
              <a:rPr lang="en-US" sz="3500" dirty="0">
                <a:latin typeface="+mj-lt"/>
              </a:rPr>
              <a:t>I Peter 3:10</a:t>
            </a:r>
          </a:p>
          <a:p>
            <a:pPr algn="just">
              <a:lnSpc>
                <a:spcPct val="90000"/>
              </a:lnSpc>
              <a:buFont typeface="Monotype Sorts" pitchFamily="2" charset="2"/>
              <a:buChar char="n"/>
            </a:pPr>
            <a:r>
              <a:rPr lang="en-US" sz="3500" dirty="0">
                <a:latin typeface="+mj-lt"/>
              </a:rPr>
              <a:t>	“Refrain his tongue from evil”</a:t>
            </a:r>
          </a:p>
          <a:p>
            <a:pPr algn="just">
              <a:lnSpc>
                <a:spcPct val="90000"/>
              </a:lnSpc>
              <a:buFont typeface="Monotype Sorts" pitchFamily="2" charset="2"/>
              <a:buChar char="n"/>
            </a:pPr>
            <a:r>
              <a:rPr lang="en-US" sz="3500" dirty="0">
                <a:latin typeface="+mj-lt"/>
              </a:rPr>
              <a:t>	“Lips that they speak no guile”</a:t>
            </a:r>
          </a:p>
          <a:p>
            <a:pPr algn="just">
              <a:lnSpc>
                <a:spcPct val="90000"/>
              </a:lnSpc>
            </a:pPr>
            <a:r>
              <a:rPr lang="en-US" sz="3500" i="1" u="sng" dirty="0">
                <a:latin typeface="+mj-lt"/>
              </a:rPr>
              <a:t>Contrast: Christ vs. Satan!</a:t>
            </a:r>
            <a:r>
              <a:rPr lang="en-US" sz="3500" dirty="0">
                <a:latin typeface="+mj-lt"/>
              </a:rPr>
              <a:t> (II Cor. 11:3;						 Gen. 3:1, 13; I Pet. 2:21)</a:t>
            </a:r>
          </a:p>
          <a:p>
            <a:pPr algn="just">
              <a:lnSpc>
                <a:spcPct val="90000"/>
              </a:lnSpc>
            </a:pPr>
            <a:r>
              <a:rPr lang="en-US" sz="3500" dirty="0">
                <a:latin typeface="+mj-lt"/>
              </a:rPr>
              <a:t>Our speech reveals our thoughts								      (Matt. 12:34-37).</a:t>
            </a:r>
          </a:p>
          <a:p>
            <a:pPr algn="just">
              <a:lnSpc>
                <a:spcPct val="90000"/>
              </a:lnSpc>
            </a:pPr>
            <a:r>
              <a:rPr lang="en-US" sz="3500" dirty="0">
                <a:latin typeface="+mj-lt"/>
              </a:rPr>
              <a:t>My words: (Eph. 4:29, 25; Acts 26:25;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 sz="6500" b="1" dirty="0">
                <a:solidFill>
                  <a:srgbClr val="FFFF00"/>
                </a:solidFill>
                <a:latin typeface="Centaur" panose="02030504050205020304" pitchFamily="18" charset="0"/>
              </a:rPr>
              <a:t>A Life Worth Living</a:t>
            </a:r>
            <a:endParaRPr lang="en-US" sz="6500" b="1" dirty="0">
              <a:latin typeface="Agate-Normal" pitchFamily="2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838200"/>
            <a:ext cx="86868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500" b="1" i="1" dirty="0">
                <a:latin typeface="+mj-lt"/>
              </a:rPr>
              <a:t>We Must Act In A Certain Way</a:t>
            </a:r>
          </a:p>
          <a:p>
            <a:pPr algn="just">
              <a:lnSpc>
                <a:spcPct val="90000"/>
              </a:lnSpc>
            </a:pPr>
            <a:r>
              <a:rPr lang="en-US" sz="3500" dirty="0">
                <a:latin typeface="+mj-lt"/>
              </a:rPr>
              <a:t>I Peter 3:11</a:t>
            </a:r>
          </a:p>
          <a:p>
            <a:pPr algn="just">
              <a:lnSpc>
                <a:spcPct val="90000"/>
              </a:lnSpc>
              <a:buFont typeface="Monotype Sorts" pitchFamily="2" charset="2"/>
              <a:buChar char="n"/>
            </a:pPr>
            <a:r>
              <a:rPr lang="en-US" sz="3500" dirty="0">
                <a:latin typeface="+mj-lt"/>
              </a:rPr>
              <a:t>	“Shun evil and do good”</a:t>
            </a:r>
          </a:p>
          <a:p>
            <a:pPr algn="just">
              <a:lnSpc>
                <a:spcPct val="90000"/>
              </a:lnSpc>
              <a:buFont typeface="Monotype Sorts" pitchFamily="2" charset="2"/>
              <a:buChar char="n"/>
            </a:pPr>
            <a:r>
              <a:rPr lang="en-US" sz="3500" dirty="0">
                <a:latin typeface="+mj-lt"/>
              </a:rPr>
              <a:t>	“Seek peace and pursue it”</a:t>
            </a:r>
          </a:p>
          <a:p>
            <a:pPr>
              <a:lnSpc>
                <a:spcPct val="90000"/>
              </a:lnSpc>
            </a:pPr>
            <a:r>
              <a:rPr lang="en-US" sz="3500" b="1" u="sng" dirty="0">
                <a:latin typeface="+mj-lt"/>
              </a:rPr>
              <a:t>Acting the right way demands a conscious effort/choice!</a:t>
            </a:r>
          </a:p>
          <a:p>
            <a:pPr algn="just">
              <a:lnSpc>
                <a:spcPct val="90000"/>
              </a:lnSpc>
            </a:pPr>
            <a:r>
              <a:rPr lang="en-US" sz="3500" dirty="0">
                <a:latin typeface="+mj-lt"/>
              </a:rPr>
              <a:t>Shun evil and do good: (Prov. 3:7; Isa. 1:16-17; Gal. 6:10; Heb. 13:15-16; III Jn. 11)</a:t>
            </a:r>
          </a:p>
          <a:p>
            <a:pPr algn="just">
              <a:lnSpc>
                <a:spcPct val="90000"/>
              </a:lnSpc>
            </a:pPr>
            <a:r>
              <a:rPr lang="en-US" sz="3500" dirty="0">
                <a:latin typeface="+mj-lt"/>
              </a:rPr>
              <a:t>The peace we seek: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86200" y="5410200"/>
            <a:ext cx="5029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 dirty="0">
                <a:latin typeface="+mj-lt"/>
              </a:rPr>
              <a:t>(Jas. 3:17-18; Rom. 8:6; Gal. 5:22; Heb. 12:14)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 sz="6500" b="1" dirty="0">
                <a:solidFill>
                  <a:srgbClr val="FFFF00"/>
                </a:solidFill>
                <a:latin typeface="Centaur" panose="02030504050205020304" pitchFamily="18" charset="0"/>
              </a:rPr>
              <a:t>A Life Worth Living</a:t>
            </a:r>
            <a:endParaRPr lang="en-US" sz="6500" b="1" dirty="0">
              <a:latin typeface="Agate-Normal" pitchFamily="2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838200"/>
            <a:ext cx="8686800" cy="5638800"/>
          </a:xfrm>
        </p:spPr>
        <p:txBody>
          <a:bodyPr/>
          <a:lstStyle/>
          <a:p>
            <a:r>
              <a:rPr lang="en-US" sz="4500" b="1" i="1" dirty="0">
                <a:latin typeface="+mj-lt"/>
              </a:rPr>
              <a:t>Why We Do What Peter Said</a:t>
            </a:r>
          </a:p>
          <a:p>
            <a:pPr algn="just">
              <a:lnSpc>
                <a:spcPct val="105000"/>
              </a:lnSpc>
            </a:pPr>
            <a:r>
              <a:rPr lang="en-US" sz="3500" dirty="0">
                <a:latin typeface="+mj-lt"/>
              </a:rPr>
              <a:t>I Peter 3:12 – We will be in favor with God!</a:t>
            </a:r>
          </a:p>
          <a:p>
            <a:pPr algn="just">
              <a:lnSpc>
                <a:spcPct val="105000"/>
              </a:lnSpc>
            </a:pPr>
            <a:r>
              <a:rPr lang="en-US" sz="3500" dirty="0">
                <a:latin typeface="+mj-lt"/>
              </a:rPr>
              <a:t>I Peter 3:13-14 – We declare our allegiance!</a:t>
            </a:r>
          </a:p>
          <a:p>
            <a:pPr algn="just">
              <a:lnSpc>
                <a:spcPct val="105000"/>
              </a:lnSpc>
            </a:pPr>
            <a:r>
              <a:rPr lang="en-US" sz="3500" dirty="0">
                <a:latin typeface="+mj-lt"/>
              </a:rPr>
              <a:t>	(II Tim. 3:12; Jas. 4:4; I Pet. 4:15-16)</a:t>
            </a:r>
          </a:p>
          <a:p>
            <a:pPr algn="just">
              <a:lnSpc>
                <a:spcPct val="105000"/>
              </a:lnSpc>
            </a:pPr>
            <a:r>
              <a:rPr lang="en-US" sz="3500" dirty="0">
                <a:latin typeface="+mj-lt"/>
              </a:rPr>
              <a:t>I Peter 3:15-17 – Doing what we ought, and living the “worthwhile life” will shame those who speak evil of us. (I Pet. 2:11-12)</a:t>
            </a:r>
          </a:p>
          <a:p>
            <a:pPr>
              <a:lnSpc>
                <a:spcPct val="105000"/>
              </a:lnSpc>
            </a:pPr>
            <a:r>
              <a:rPr lang="en-US" sz="3500" b="1" i="1" u="sng" dirty="0">
                <a:latin typeface="+mj-lt"/>
              </a:rPr>
              <a:t>“It is better …”!!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6000" b="1" dirty="0">
                <a:latin typeface="Centaur" panose="02030504050205020304" pitchFamily="18" charset="0"/>
              </a:rPr>
              <a:t>What Must I Do To Be Saved?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Hear The Gospel (Rom. 10:17)</a:t>
            </a:r>
          </a:p>
          <a:p>
            <a:pPr algn="ctr">
              <a:spcBef>
                <a:spcPct val="20000"/>
              </a:spcBef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Believe In Christ (Jn. 8:24)</a:t>
            </a:r>
          </a:p>
          <a:p>
            <a:pPr algn="ctr">
              <a:spcBef>
                <a:spcPct val="20000"/>
              </a:spcBef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Repent Of Sins (Lk.13:3)</a:t>
            </a:r>
          </a:p>
          <a:p>
            <a:pPr algn="ctr">
              <a:spcBef>
                <a:spcPct val="20000"/>
              </a:spcBef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Confess Christ (Rom. 10:10)</a:t>
            </a:r>
          </a:p>
          <a:p>
            <a:pPr algn="ctr">
              <a:spcBef>
                <a:spcPct val="20000"/>
              </a:spcBef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Be Baptized (I Pet. 3:21)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4648200"/>
            <a:ext cx="8915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For The Erring Child:</a:t>
            </a: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</a:t>
            </a:r>
          </a:p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Repent (Acts 8:22), Confess (I Jn. 1:9),</a:t>
            </a:r>
          </a:p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Pray (Acts 8:22)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28600" y="990600"/>
            <a:ext cx="8686800" cy="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Tm="3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3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3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3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3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0033"/>
      </a:hlink>
      <a:folHlink>
        <a:srgbClr val="3366FF"/>
      </a:folHlink>
    </a:clrScheme>
    <a:fontScheme name="Blue Diag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BlueVertical</Template>
  <TotalTime>2651</TotalTime>
  <Words>403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Californian FB</vt:lpstr>
      <vt:lpstr>Arial</vt:lpstr>
      <vt:lpstr>Tahoma</vt:lpstr>
      <vt:lpstr>Centaur</vt:lpstr>
      <vt:lpstr>Agate-Normal</vt:lpstr>
      <vt:lpstr>Times New Roman</vt:lpstr>
      <vt:lpstr>Monotype Sorts</vt:lpstr>
      <vt:lpstr>Wingdings</vt:lpstr>
      <vt:lpstr>Blue Diagonal</vt:lpstr>
      <vt:lpstr>Ocean</vt:lpstr>
      <vt:lpstr>A Life Worth Living</vt:lpstr>
      <vt:lpstr>A Life Worth Living</vt:lpstr>
      <vt:lpstr>A Life Worth Living</vt:lpstr>
      <vt:lpstr>A Life Worth Living</vt:lpstr>
      <vt:lpstr>What Must I Do To Be Saved?</vt:lpstr>
      <vt:lpstr>PowerPoint Presentation</vt:lpstr>
    </vt:vector>
  </TitlesOfParts>
  <Company>Southside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Preacher</dc:creator>
  <cp:lastModifiedBy>Jarrod Jacobs</cp:lastModifiedBy>
  <cp:revision>87</cp:revision>
  <dcterms:created xsi:type="dcterms:W3CDTF">2006-01-15T02:28:02Z</dcterms:created>
  <dcterms:modified xsi:type="dcterms:W3CDTF">2023-11-19T21:54:10Z</dcterms:modified>
</cp:coreProperties>
</file>