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  <p:sldMasterId id="2147483653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9"/>
    </p:embeddedFont>
    <p:embeddedFont>
      <p:font typeface="Tahoma" panose="020B0604030504040204" pitchFamily="34" charset="0"/>
      <p:regular r:id="rId10"/>
      <p:bold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0F9F480-B73D-4DE6-B1FB-9ADA1CDD1ECF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D329C7-F210-4118-BC7C-47472BE1FCC7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9B76119-6C05-4594-8CCC-CA0802199CF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ECB5813-B534-4D40-8C66-406A44275C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CF9C9FA-8F0F-4E9E-84C7-0EFB48ABC3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59F4BD-D2C9-40DE-BA72-3C7CD68D7B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8BD8-E559-42B2-8AFA-84EDD2AA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4C6DF-5A2A-4D23-81BA-B7342824C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D6952-E62E-46E4-844D-875DE693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FC069-FE12-4D33-901C-DB1F8598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DE421-0098-435D-A33C-E3565348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ACA7-61E7-4583-AC53-42199EDCA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84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810DF-6F98-42E2-8874-4E74983A9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D174E-D46E-4B07-AE4C-CC628B1D7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4B52E-A63E-40DE-8386-457D5A1A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2F66-7A14-4851-8597-49898A45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39DC2-B655-4179-9384-90216DD5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991BB-74A4-4BBA-B2E2-D028B7648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5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02539E0-2238-4F21-A807-2ACA8379AB4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8E094FD-6325-4CF8-A24E-733E90A3850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340" name="Freeform 4">
            <a:extLst>
              <a:ext uri="{FF2B5EF4-FFF2-40B4-BE49-F238E27FC236}">
                <a16:creationId xmlns:a16="http://schemas.microsoft.com/office/drawing/2014/main" id="{69E73F8D-E496-46B9-9CC0-560553B07B24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18D0682-4B02-4935-B4D6-E35C748F58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B84E9B4-5928-456B-8919-F7B7E28032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B2E8D3-4B0C-4B74-88C5-62028FBE4D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2755477C-B5C2-46FA-935C-DFAFBD03B02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49E4-54E0-4C6A-899A-CB51C176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4068C-DC45-445F-9EDE-1400B04BF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040E6-EF4C-4A8F-8CDD-A5194C3A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CDFEB-8DA4-4656-B71F-7A9FD838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C9367-99ED-4E43-B9FC-1FCBF506D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24C82-E6F3-40CB-8F8B-1E8CFA908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60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435B-294C-4412-BE3E-69373D61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E072F-2CC9-400A-AA57-452FA8156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A2549-0EAB-44AB-9CF4-91AD6805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07EC-AC21-429D-B9BF-15EDE05B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C384-D00E-4CC3-A2C4-4F5F817D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0BBDF-E947-45C3-B3BD-F7099424B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178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42A6-920F-4566-B973-5697C692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F83F2-4D9E-45BB-817A-311553080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446EF-F64E-46CD-ADEB-38A756F44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6A97A-A142-4864-811D-E8AAF84F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ECFEC-ADD6-4A62-A0F7-FE7EED48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17028-29E4-4A6E-A207-AD6B29F6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2E1A5-0E16-4368-B893-1208441E1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54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2EE5-F32F-46C3-8006-A00F853F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D25B7-81DC-4B8E-84CD-E8DC8128B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0D01D-A4D7-438C-AA5E-C7CEF7A45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F5E1C-89A6-4AA1-98B8-7A8878214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9B31C-99C5-4714-8A51-4D1DA096C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31273E-26D7-40CF-99BC-033942D3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DF8E-372E-4299-92B4-CEA23F24B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46BD4-8EF2-4598-9F86-78653528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7761D-88BF-4A02-B8E0-F6C743E4A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36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C87E-54AF-43A1-A807-0E4F5BDB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F7E05-D4C9-47E1-9653-661F59EB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968EA-13C4-40E8-9A63-88AB5208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C0680-28A8-45D5-8E8A-3C357F44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7A25-BC70-4F03-9351-D39ADD30B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134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50562-3CBB-497F-A3E0-21FBB08D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1D7F94-95DF-490B-BA45-CABC4071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6042D-F032-4206-A1E6-7B9AEBED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BBAA2-4777-4CCC-89B2-C623DFE98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25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5B94-283C-4704-A550-7E67F247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7B3C-4C6A-4985-A8F6-CD1317AB3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7C297-CE81-4D77-BE93-70929E6C5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BB291-5DB1-45AE-B9FD-445B5680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52C98-C74A-40D7-BBF1-4890AF97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8A03B-2A98-4C81-AD10-DBE281CD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D57FC-113D-4221-99E6-24FD74EC4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7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42CD-3AF3-4BE2-A9D9-1B699D8F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B8A3-8072-4A7B-A7F4-A35A3CDF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30FB1-74E1-48F5-95CA-F98A743F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09C0-3C88-4CA7-85CF-C4E63FB6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3E6B5-B0DC-455C-8369-C1BA9B9A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B8A10-27FC-4138-89E1-B3DBAA2D1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41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99349-D998-44ED-ACD6-F1BF077E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D40B9-AEAC-4FEB-AD20-5AE46A92F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740F8-2AC5-40DD-8CB3-6D965477F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DE2D1-CB82-48BC-86FC-C023E6AF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6331D-3D78-48BE-B57D-C5E0E11A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6E4E-B473-4149-A9CB-9FD792BE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EE71C-FD4B-46BC-B431-A44469F03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16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6264-33F9-41D4-80F0-C231E77D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BF603-F86C-4D46-BB4C-BFBD6419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95469-3D1F-47C7-81C1-3F8E7EE2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AE705-95E7-445B-A160-1DC8A53C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F6B7F-B503-4971-A067-9C4AF06D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A656F-E085-4E39-A52E-6330E33DB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453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A357E-E1F9-446C-B874-3A7DC747E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52BD3-76FF-43A5-8159-0D1202400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FD9F8-5DD6-4AE2-83DF-467C0007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11D12-7001-42A1-9B8C-4AF010E3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78898-3BF3-499B-8E53-8EDD6CD2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D47F0-36FF-482A-B55E-C1AB8DC15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79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9F0E-EC76-4778-B133-58B4BAB8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0E85-3998-4DD4-9E16-9D7C94349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A852-A525-41E8-9079-F28C9B3D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EAACE-3874-4A1B-A98F-7F4F90E2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20B42-CFFA-4521-BA30-6C965429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717F0-F04C-454E-A074-FE59E0605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6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0DF6-A253-49B3-871E-1601C331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9267A-315C-4CEF-ACBF-B088E721E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A2BD8-4C37-4384-8BC9-6C45A3C67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B1A12-335C-4FF1-B297-402DD83B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7FC1D-F7CB-461A-8BD8-3C04AF98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35A9D-7991-4681-9389-F43E8203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02BC8-38E7-4DB5-B754-B83CD3906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4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6AA7-8AFC-462F-B7D2-EFF73DDE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CA464-2EAE-494B-BEDE-38353E53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EFBB9-EDEE-4881-8D89-FCEE8815B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5120B-6CEC-41A6-A83C-0BA862B42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31643-C431-41BD-9E15-40C646185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3BC53-FFF8-4631-B404-5F9F2E0C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A4A15-910D-4C1B-8E19-1F8A5205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7625C-8143-40D7-9398-331A7BCB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C5DD-61C0-466F-BA7E-5F0306CFC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0BBA-7843-498E-A66D-55CBDD4F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C34EE-A498-4C0A-8A3B-BE1CB1C3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0E2E4-3353-44B2-A28B-A4B8B9FB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EF013-8FFB-4DB0-8C3A-90272860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6FC1E-ED06-4812-833E-3600D80ED7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21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E027F-47D7-4D2F-86C1-D884B478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9D190-8DDA-4D6C-8E70-4D802A12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00501-734E-4CBA-958A-D00326D1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E0ACF-A87D-4B0E-A0D7-1E957DDAE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55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105A-4690-450C-8BBA-D4816945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0C54-BA9E-4DC2-8738-D15CBB98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F3CF8-8494-4375-A1CC-C53445526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D73FB-3BDE-48FE-A180-1EE8F992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369BD-D3A1-4B1B-B579-C94ABB1F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E1F89-352D-43A6-A8EC-37D58250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B8391-F5D9-466D-9282-2626F3F71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00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5CEC-E2C3-4E6F-A2AB-594C1141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8BD9D-AFBB-4FD2-8F7F-71912FC2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B8E5B-746D-4CA7-A689-8AE4DBDC3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163D6-B9D4-4539-B931-D0F47EC3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253D6-4AEB-4FF9-96CD-FA51F73B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AFB4-1AE7-4109-BDD6-C865003C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9C1A2-F762-4F57-8027-433B09C97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6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03B01F-B900-4F20-8D67-2F50DC8812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5AE835-C377-4B8A-A169-F5293F9CCAC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DD77B17-F27C-4202-A74F-593C6FBA95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6A2BA6C-9B7E-4A18-9879-199DD8AB31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061FD0E-4281-4AF2-A348-E7B78CEBB5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3BA644-201D-45BA-AB4B-0286218BB5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1B51812-2691-4E2E-BEA1-99885303C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98042BF-99D0-4446-AC85-DC10F7B13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A639F91-0019-4342-B2BC-0A48DD295F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4F27A436-61E9-4310-B7D1-DAEEC9B977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E1B6500E-8EAE-449D-AB95-1F81C06149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1B0C52-D97B-45AB-8260-E77B0B01B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2B627-0589-4BDD-B65B-9CF5DD6BE029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alt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Gratitude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F31403-D7B5-4CB5-8D12-32AB9C23EAE6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alt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Gratitude is a quality few possess!</a:t>
            </a:r>
          </a:p>
          <a:p>
            <a:endParaRPr lang="en-US" alt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1:21</a:t>
            </a:r>
          </a:p>
          <a:p>
            <a:endParaRPr lang="en-US" alt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to learn the importance of showing gratitude to God and others daily!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09A335-2C51-4299-97FA-96BD1B7E3A41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alt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Gratitude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8EAB2F7-72CA-4215-93F9-109875020AE0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altLang="en-US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Gratitude Described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Duty (II Thess. 2:13)</a:t>
            </a:r>
          </a:p>
          <a:p>
            <a:pPr algn="just">
              <a:buClr>
                <a:schemeClr val="tx1"/>
              </a:buClr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Unceasing (Eph. 1:15-16, 5:20)</a:t>
            </a:r>
          </a:p>
          <a:p>
            <a:pPr algn="just">
              <a:buClr>
                <a:schemeClr val="tx1"/>
              </a:buClr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	Regular/Consistent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(Phil. 1:3)</a:t>
            </a:r>
          </a:p>
          <a:p>
            <a:pPr algn="just">
              <a:buClr>
                <a:schemeClr val="tx1"/>
              </a:buClr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God’s Will (I Thess. 5:18; Col. 3:17)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D2E486-59EB-41AE-9911-2C079E0A2258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alt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Gratitude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D65C32-100E-48CD-86BB-75022B03D57A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altLang="en-US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Gratitude Expressed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For Food (Jn. 6:11, 23)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For Wisdom (Dan. 2:20-23)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For Prayers Answered (Jn. 11:41)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For The Lord’s Supper (I Cor. 11:24)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For Changed Lives (I Thess. 2:13-14)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E6B8848-AEEF-4F9C-9CFF-30CB55DA820A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altLang="en-US" sz="7500" b="1" dirty="0">
                <a:solidFill>
                  <a:srgbClr val="FFFF00"/>
                </a:solidFill>
                <a:latin typeface="Centaur" panose="02030504050205020304" pitchFamily="18" charset="0"/>
              </a:rPr>
              <a:t>Gratitude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114F3A7-B704-4253-9D98-57632A7C4007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altLang="en-US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 Were Grateful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David (Ps. 100:1-5)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Colossians (Col. 3:15, 17)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Cleansed Samaritan (Lk. 17:11-19)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Righteous (Ps. 140:13)</a:t>
            </a:r>
          </a:p>
          <a:p>
            <a:pPr algn="just">
              <a:buClr>
                <a:schemeClr val="tx1"/>
              </a:buClr>
            </a:pP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en-US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Grateful Are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172C917-F79B-499E-9236-DDA686E041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5500" b="1" dirty="0">
                <a:solidFill>
                  <a:schemeClr val="tx1"/>
                </a:solidFill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495EF51-8B72-490C-829E-E197D15C8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CF1924D8-CD37-4D67-BF9D-ACFDCB4D8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E12B3FCB-8C11-411E-A274-DA75DD2FA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2141</TotalTime>
  <Words>232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Tahoma</vt:lpstr>
      <vt:lpstr>Centaur</vt:lpstr>
      <vt:lpstr>Times New Roman</vt:lpstr>
      <vt:lpstr>Wingdings</vt:lpstr>
      <vt:lpstr>Clouds</vt:lpstr>
      <vt:lpstr>Ocean</vt:lpstr>
      <vt:lpstr>Gratitude</vt:lpstr>
      <vt:lpstr>Gratitude</vt:lpstr>
      <vt:lpstr>Gratitude</vt:lpstr>
      <vt:lpstr>Gratitude</vt:lpstr>
      <vt:lpstr>“What Must I Do To Be Saved?”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Gratitude</dc:title>
  <dc:creator>Jarrod Jacobs</dc:creator>
  <cp:lastModifiedBy>Jarrod Jacobs</cp:lastModifiedBy>
  <cp:revision>13</cp:revision>
  <dcterms:created xsi:type="dcterms:W3CDTF">2006-10-15T05:16:48Z</dcterms:created>
  <dcterms:modified xsi:type="dcterms:W3CDTF">2023-11-19T13:26:25Z</dcterms:modified>
</cp:coreProperties>
</file>