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1" r:id="rId2"/>
    <p:sldId id="270" r:id="rId3"/>
    <p:sldId id="271" r:id="rId4"/>
    <p:sldId id="272" r:id="rId5"/>
    <p:sldId id="274" r:id="rId6"/>
    <p:sldId id="27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sto MT" panose="02040603050505030304" pitchFamily="18" charset="0"/>
      <p:regular r:id="rId13"/>
      <p:bold r:id="rId14"/>
      <p:italic r:id="rId15"/>
      <p:boldItalic r:id="rId16"/>
    </p:embeddedFont>
    <p:embeddedFont>
      <p:font typeface="Centaur" panose="020305040502050203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07CE-CDF5-4F33-8EAE-B1C5708B0CD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8353-2066-45BF-BB71-6D5E7A416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7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5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DE741E-B85D-46E6-88D7-8B8003BED8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60B5883-6A8C-448E-BA04-8EF5BF484F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E6595A-FE8C-4670-8085-B4048CF89A1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19FD1C-6AD9-442F-A9C6-C7159FCF2B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0632E7-A0C7-4828-B8B4-F0B935C536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38C45-777B-4EEA-B211-F1D7825CBF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F528F-3A34-45A7-A232-14A01AEEA0D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E3ED95-8936-4E40-B66B-112B5CFD7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69B3CB-32A5-41AD-AD77-B81F58F1348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A6EC08-CE30-4C76-9C15-EE70BC338A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A6FEDF-B59A-4BBE-9F43-4AE877ED4E6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F059BAB-A4D8-497B-92EC-A3D7BCD64F3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Introduction To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Date Of The Book.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60s AD</a:t>
            </a:r>
          </a:p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Author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(Greek) = Jacob (Hebrew)</a:t>
            </a:r>
          </a:p>
          <a:p>
            <a:pPr algn="just"/>
            <a:r>
              <a:rPr lang="en-US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Possibilities: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Son of Zebedee (Matt. 4:21; Acts 4:1-2)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Son of Alphaeus (Matt. 10:3; Acts 1:13)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Brother of Jesus (Matt. 13:55;Gal. 1:18-19)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Introduction To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Overtones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book was written to Jewish Christians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“scattered abroad”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(v. 1).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Just like Paul (Gal. 6:16; Rom. 2:28-29)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Examples: James 4:8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Psalm 24:3-4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Jewish characters: Abraham, Isaac</a:t>
            </a:r>
            <a:r>
              <a:rPr lang="en-US"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Rahab,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Job, Elijah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2:8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Leviticus 19:18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Introduction To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Overtones</a:t>
            </a:r>
          </a:p>
          <a:p>
            <a:pPr algn="just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book is considered the New Testament “Proverbs” or “Wisdom Literature” for the New Testament.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10 allusions to the book of Proverbs.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6 allusions to the book of Job.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15 allusions to the book of Ecclesiastes.</a:t>
            </a:r>
          </a:p>
        </p:txBody>
      </p:sp>
    </p:spTree>
    <p:extLst>
      <p:ext uri="{BB962C8B-B14F-4D97-AF65-F5344CB8AC3E}">
        <p14:creationId xmlns:p14="http://schemas.microsoft.com/office/powerpoint/2010/main" val="414472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Introduction To James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James’ Teachings Parallel Christ’s.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5:48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1:4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7:7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1:5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11:23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1:6-8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13:17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1:25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6:24-25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5:1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6:19-21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5:2-3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5:34-37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James 5:12</a:t>
            </a:r>
          </a:p>
        </p:txBody>
      </p:sp>
    </p:spTree>
    <p:extLst>
      <p:ext uri="{BB962C8B-B14F-4D97-AF65-F5344CB8AC3E}">
        <p14:creationId xmlns:p14="http://schemas.microsoft.com/office/powerpoint/2010/main" val="115634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700" b="1" dirty="0">
                <a:solidFill>
                  <a:schemeClr val="tx1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 Baptized (I Pet. 3:21)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Repent (Acts 8:22), Confess (I Jn. 1:9),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Pray (Acts 8:22)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0031"/>
      </p:ext>
    </p:extLst>
  </p:cSld>
  <p:clrMapOvr>
    <a:masterClrMapping/>
  </p:clrMapOvr>
  <p:transition advTm="3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290</Words>
  <Application>Microsoft Office PowerPoint</Application>
  <PresentationFormat>On-screen Show (4:3)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Centaur</vt:lpstr>
      <vt:lpstr>Calisto MT</vt:lpstr>
      <vt:lpstr>Times New Roman</vt:lpstr>
      <vt:lpstr>Wingdings</vt:lpstr>
      <vt:lpstr>Calibri</vt:lpstr>
      <vt:lpstr>Default Design</vt:lpstr>
      <vt:lpstr>Introduction To James</vt:lpstr>
      <vt:lpstr>Introduction To James</vt:lpstr>
      <vt:lpstr>Introduction To James</vt:lpstr>
      <vt:lpstr>Introduction To James</vt:lpstr>
      <vt:lpstr>“What Must I Do To Be Saved?”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of the Bible</dc:title>
  <dc:creator>Jarrod</dc:creator>
  <cp:lastModifiedBy>Jarrod Jacobs</cp:lastModifiedBy>
  <cp:revision>41</cp:revision>
  <dcterms:created xsi:type="dcterms:W3CDTF">2009-11-22T03:42:01Z</dcterms:created>
  <dcterms:modified xsi:type="dcterms:W3CDTF">2023-10-16T14:28:15Z</dcterms:modified>
</cp:coreProperties>
</file>