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3000"/>
      </a:spcBef>
      <a:spcAft>
        <a:spcPts val="0"/>
      </a:spcAft>
      <a:buClrTx/>
      <a:buSzTx/>
      <a:buFontTx/>
      <a:buNone/>
      <a:tabLst/>
      <a:defRPr kumimoji="0" sz="3800" b="0" i="0" u="none" strike="noStrike" cap="none" spc="0" normalizeH="0" baseline="0">
        <a:ln>
          <a:noFill/>
        </a:ln>
        <a:solidFill>
          <a:srgbClr val="3E231A"/>
        </a:solidFill>
        <a:effectLst/>
        <a:uFillTx/>
        <a:latin typeface="+mn-lt"/>
        <a:ea typeface="+mn-ea"/>
        <a:cs typeface="+mn-cs"/>
        <a:sym typeface="Papyrus"/>
      </a:defRPr>
    </a:lvl1pPr>
    <a:lvl2pPr marL="0" marR="0" indent="0" algn="l" defTabSz="584200" rtl="0" fontAlgn="auto" latinLnBrk="0" hangingPunct="0">
      <a:lnSpc>
        <a:spcPct val="100000"/>
      </a:lnSpc>
      <a:spcBef>
        <a:spcPts val="3000"/>
      </a:spcBef>
      <a:spcAft>
        <a:spcPts val="0"/>
      </a:spcAft>
      <a:buClrTx/>
      <a:buSzTx/>
      <a:buFontTx/>
      <a:buNone/>
      <a:tabLst/>
      <a:defRPr kumimoji="0" sz="3800" b="0" i="0" u="none" strike="noStrike" cap="none" spc="0" normalizeH="0" baseline="0">
        <a:ln>
          <a:noFill/>
        </a:ln>
        <a:solidFill>
          <a:srgbClr val="3E231A"/>
        </a:solidFill>
        <a:effectLst/>
        <a:uFillTx/>
        <a:latin typeface="+mn-lt"/>
        <a:ea typeface="+mn-ea"/>
        <a:cs typeface="+mn-cs"/>
        <a:sym typeface="Papyrus"/>
      </a:defRPr>
    </a:lvl2pPr>
    <a:lvl3pPr marL="0" marR="0" indent="0" algn="l" defTabSz="584200" rtl="0" fontAlgn="auto" latinLnBrk="0" hangingPunct="0">
      <a:lnSpc>
        <a:spcPct val="100000"/>
      </a:lnSpc>
      <a:spcBef>
        <a:spcPts val="3000"/>
      </a:spcBef>
      <a:spcAft>
        <a:spcPts val="0"/>
      </a:spcAft>
      <a:buClrTx/>
      <a:buSzTx/>
      <a:buFontTx/>
      <a:buNone/>
      <a:tabLst/>
      <a:defRPr kumimoji="0" sz="3800" b="0" i="0" u="none" strike="noStrike" cap="none" spc="0" normalizeH="0" baseline="0">
        <a:ln>
          <a:noFill/>
        </a:ln>
        <a:solidFill>
          <a:srgbClr val="3E231A"/>
        </a:solidFill>
        <a:effectLst/>
        <a:uFillTx/>
        <a:latin typeface="+mn-lt"/>
        <a:ea typeface="+mn-ea"/>
        <a:cs typeface="+mn-cs"/>
        <a:sym typeface="Papyrus"/>
      </a:defRPr>
    </a:lvl3pPr>
    <a:lvl4pPr marL="0" marR="0" indent="0" algn="l" defTabSz="584200" rtl="0" fontAlgn="auto" latinLnBrk="0" hangingPunct="0">
      <a:lnSpc>
        <a:spcPct val="100000"/>
      </a:lnSpc>
      <a:spcBef>
        <a:spcPts val="3000"/>
      </a:spcBef>
      <a:spcAft>
        <a:spcPts val="0"/>
      </a:spcAft>
      <a:buClrTx/>
      <a:buSzTx/>
      <a:buFontTx/>
      <a:buNone/>
      <a:tabLst/>
      <a:defRPr kumimoji="0" sz="3800" b="0" i="0" u="none" strike="noStrike" cap="none" spc="0" normalizeH="0" baseline="0">
        <a:ln>
          <a:noFill/>
        </a:ln>
        <a:solidFill>
          <a:srgbClr val="3E231A"/>
        </a:solidFill>
        <a:effectLst/>
        <a:uFillTx/>
        <a:latin typeface="+mn-lt"/>
        <a:ea typeface="+mn-ea"/>
        <a:cs typeface="+mn-cs"/>
        <a:sym typeface="Papyrus"/>
      </a:defRPr>
    </a:lvl4pPr>
    <a:lvl5pPr marL="0" marR="0" indent="0" algn="l" defTabSz="584200" rtl="0" fontAlgn="auto" latinLnBrk="0" hangingPunct="0">
      <a:lnSpc>
        <a:spcPct val="100000"/>
      </a:lnSpc>
      <a:spcBef>
        <a:spcPts val="3000"/>
      </a:spcBef>
      <a:spcAft>
        <a:spcPts val="0"/>
      </a:spcAft>
      <a:buClrTx/>
      <a:buSzTx/>
      <a:buFontTx/>
      <a:buNone/>
      <a:tabLst/>
      <a:defRPr kumimoji="0" sz="3800" b="0" i="0" u="none" strike="noStrike" cap="none" spc="0" normalizeH="0" baseline="0">
        <a:ln>
          <a:noFill/>
        </a:ln>
        <a:solidFill>
          <a:srgbClr val="3E231A"/>
        </a:solidFill>
        <a:effectLst/>
        <a:uFillTx/>
        <a:latin typeface="+mn-lt"/>
        <a:ea typeface="+mn-ea"/>
        <a:cs typeface="+mn-cs"/>
        <a:sym typeface="Papyrus"/>
      </a:defRPr>
    </a:lvl5pPr>
    <a:lvl6pPr marL="0" marR="0" indent="0" algn="l" defTabSz="584200" rtl="0" fontAlgn="auto" latinLnBrk="0" hangingPunct="0">
      <a:lnSpc>
        <a:spcPct val="100000"/>
      </a:lnSpc>
      <a:spcBef>
        <a:spcPts val="3000"/>
      </a:spcBef>
      <a:spcAft>
        <a:spcPts val="0"/>
      </a:spcAft>
      <a:buClrTx/>
      <a:buSzTx/>
      <a:buFontTx/>
      <a:buNone/>
      <a:tabLst/>
      <a:defRPr kumimoji="0" sz="3800" b="0" i="0" u="none" strike="noStrike" cap="none" spc="0" normalizeH="0" baseline="0">
        <a:ln>
          <a:noFill/>
        </a:ln>
        <a:solidFill>
          <a:srgbClr val="3E231A"/>
        </a:solidFill>
        <a:effectLst/>
        <a:uFillTx/>
        <a:latin typeface="+mn-lt"/>
        <a:ea typeface="+mn-ea"/>
        <a:cs typeface="+mn-cs"/>
        <a:sym typeface="Papyrus"/>
      </a:defRPr>
    </a:lvl6pPr>
    <a:lvl7pPr marL="0" marR="0" indent="0" algn="l" defTabSz="584200" rtl="0" fontAlgn="auto" latinLnBrk="0" hangingPunct="0">
      <a:lnSpc>
        <a:spcPct val="100000"/>
      </a:lnSpc>
      <a:spcBef>
        <a:spcPts val="3000"/>
      </a:spcBef>
      <a:spcAft>
        <a:spcPts val="0"/>
      </a:spcAft>
      <a:buClrTx/>
      <a:buSzTx/>
      <a:buFontTx/>
      <a:buNone/>
      <a:tabLst/>
      <a:defRPr kumimoji="0" sz="3800" b="0" i="0" u="none" strike="noStrike" cap="none" spc="0" normalizeH="0" baseline="0">
        <a:ln>
          <a:noFill/>
        </a:ln>
        <a:solidFill>
          <a:srgbClr val="3E231A"/>
        </a:solidFill>
        <a:effectLst/>
        <a:uFillTx/>
        <a:latin typeface="+mn-lt"/>
        <a:ea typeface="+mn-ea"/>
        <a:cs typeface="+mn-cs"/>
        <a:sym typeface="Papyrus"/>
      </a:defRPr>
    </a:lvl7pPr>
    <a:lvl8pPr marL="0" marR="0" indent="0" algn="l" defTabSz="584200" rtl="0" fontAlgn="auto" latinLnBrk="0" hangingPunct="0">
      <a:lnSpc>
        <a:spcPct val="100000"/>
      </a:lnSpc>
      <a:spcBef>
        <a:spcPts val="3000"/>
      </a:spcBef>
      <a:spcAft>
        <a:spcPts val="0"/>
      </a:spcAft>
      <a:buClrTx/>
      <a:buSzTx/>
      <a:buFontTx/>
      <a:buNone/>
      <a:tabLst/>
      <a:defRPr kumimoji="0" sz="3800" b="0" i="0" u="none" strike="noStrike" cap="none" spc="0" normalizeH="0" baseline="0">
        <a:ln>
          <a:noFill/>
        </a:ln>
        <a:solidFill>
          <a:srgbClr val="3E231A"/>
        </a:solidFill>
        <a:effectLst/>
        <a:uFillTx/>
        <a:latin typeface="+mn-lt"/>
        <a:ea typeface="+mn-ea"/>
        <a:cs typeface="+mn-cs"/>
        <a:sym typeface="Papyrus"/>
      </a:defRPr>
    </a:lvl8pPr>
    <a:lvl9pPr marL="0" marR="0" indent="0" algn="l" defTabSz="584200" rtl="0" fontAlgn="auto" latinLnBrk="0" hangingPunct="0">
      <a:lnSpc>
        <a:spcPct val="100000"/>
      </a:lnSpc>
      <a:spcBef>
        <a:spcPts val="3000"/>
      </a:spcBef>
      <a:spcAft>
        <a:spcPts val="0"/>
      </a:spcAft>
      <a:buClrTx/>
      <a:buSzTx/>
      <a:buFontTx/>
      <a:buNone/>
      <a:tabLst/>
      <a:defRPr kumimoji="0" sz="3800" b="0" i="0" u="none" strike="noStrike" cap="none" spc="0" normalizeH="0" baseline="0">
        <a:ln>
          <a:noFill/>
        </a:ln>
        <a:solidFill>
          <a:srgbClr val="3E231A"/>
        </a:solidFill>
        <a:effectLst/>
        <a:uFillTx/>
        <a:latin typeface="+mn-lt"/>
        <a:ea typeface="+mn-ea"/>
        <a:cs typeface="+mn-cs"/>
        <a:sym typeface="Papyru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144" name="Shape 14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89100"/>
            <a:ext cx="10464800" cy="3467100"/>
          </a:xfrm>
          <a:prstGeom prst="rect">
            <a:avLst/>
          </a:prstGeom>
        </p:spPr>
        <p:txBody>
          <a:bodyPr anchor="b"/>
          <a:lstStyle>
            <a:lvl1pPr algn="ctr"/>
          </a:lstStyle>
          <a:p>
            <a:r>
              <a:t>Title Text</a:t>
            </a:r>
          </a:p>
        </p:txBody>
      </p:sp>
      <p:sp>
        <p:nvSpPr>
          <p:cNvPr id="12" name="Body Level One…"/>
          <p:cNvSpPr txBox="1">
            <a:spLocks noGrp="1"/>
          </p:cNvSpPr>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93"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01" name="Pyramids of Giza silhouetted against an orange sunset"/>
          <p:cNvSpPr>
            <a:spLocks noGrp="1"/>
          </p:cNvSpPr>
          <p:nvPr>
            <p:ph type="pic" sz="quarter" idx="21"/>
          </p:nvPr>
        </p:nvSpPr>
        <p:spPr>
          <a:xfrm>
            <a:off x="7391400" y="762000"/>
            <a:ext cx="4660900" cy="3075332"/>
          </a:xfrm>
          <a:prstGeom prst="rect">
            <a:avLst/>
          </a:prstGeom>
          <a:ln w="9525">
            <a:round/>
          </a:ln>
        </p:spPr>
        <p:txBody>
          <a:bodyPr lIns="91439" tIns="45719" rIns="91439" bIns="45719" anchor="t">
            <a:noAutofit/>
          </a:bodyPr>
          <a:lstStyle/>
          <a:p>
            <a:endParaRPr/>
          </a:p>
        </p:txBody>
      </p:sp>
      <p:sp>
        <p:nvSpPr>
          <p:cNvPr id="102" name="Close-up of a pyramid in Giza"/>
          <p:cNvSpPr>
            <a:spLocks noGrp="1"/>
          </p:cNvSpPr>
          <p:nvPr>
            <p:ph type="pic" sz="half" idx="22"/>
          </p:nvPr>
        </p:nvSpPr>
        <p:spPr>
          <a:xfrm>
            <a:off x="6901631" y="3197028"/>
            <a:ext cx="5380144" cy="8115301"/>
          </a:xfrm>
          <a:prstGeom prst="rect">
            <a:avLst/>
          </a:prstGeom>
          <a:ln w="9525">
            <a:round/>
          </a:ln>
        </p:spPr>
        <p:txBody>
          <a:bodyPr lIns="91439" tIns="45719" rIns="91439" bIns="45719" anchor="t">
            <a:noAutofit/>
          </a:bodyPr>
          <a:lstStyle/>
          <a:p>
            <a:endParaRPr/>
          </a:p>
        </p:txBody>
      </p:sp>
      <p:sp>
        <p:nvSpPr>
          <p:cNvPr id="103" name="Sphinx in front of the pyramids of Giza with a clear blue sky in the background"/>
          <p:cNvSpPr>
            <a:spLocks noGrp="1"/>
          </p:cNvSpPr>
          <p:nvPr>
            <p:ph type="pic" idx="23"/>
          </p:nvPr>
        </p:nvSpPr>
        <p:spPr>
          <a:xfrm>
            <a:off x="-2291141" y="-26019"/>
            <a:ext cx="12309676" cy="9233763"/>
          </a:xfrm>
          <a:prstGeom prst="rect">
            <a:avLst/>
          </a:prstGeom>
          <a:ln w="9525">
            <a:round/>
          </a:ln>
        </p:spPr>
        <p:txBody>
          <a:bodyPr lIns="91439" tIns="45719" rIns="91439" bIns="45719" anchor="t">
            <a:noAutofit/>
          </a:bodyPr>
          <a:lstStyle/>
          <a:p>
            <a:endParaRP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1" name="“Type a quote here.”"/>
          <p:cNvSpPr txBox="1">
            <a:spLocks noGrp="1"/>
          </p:cNvSpPr>
          <p:nvPr>
            <p:ph type="body" sz="quarter" idx="21"/>
          </p:nvPr>
        </p:nvSpPr>
        <p:spPr>
          <a:xfrm>
            <a:off x="1270000" y="4267200"/>
            <a:ext cx="10464800" cy="850900"/>
          </a:xfrm>
          <a:prstGeom prst="rect">
            <a:avLst/>
          </a:prstGeom>
        </p:spPr>
        <p:txBody>
          <a:bodyPr>
            <a:spAutoFit/>
          </a:bodyPr>
          <a:lstStyle>
            <a:lvl1pPr marL="0" indent="0" algn="ctr">
              <a:spcBef>
                <a:spcPts val="0"/>
              </a:spcBef>
              <a:buSzTx/>
              <a:buNone/>
            </a:lvl1pPr>
          </a:lstStyle>
          <a:p>
            <a:r>
              <a:t>“Type a quote here.”</a:t>
            </a:r>
          </a:p>
        </p:txBody>
      </p:sp>
      <p:sp>
        <p:nvSpPr>
          <p:cNvPr id="112" name="–Johnny Appleseed"/>
          <p:cNvSpPr txBox="1">
            <a:spLocks noGrp="1"/>
          </p:cNvSpPr>
          <p:nvPr>
            <p:ph type="body" sz="quarter" idx="22"/>
          </p:nvPr>
        </p:nvSpPr>
        <p:spPr>
          <a:xfrm>
            <a:off x="1270000" y="6362700"/>
            <a:ext cx="10464800" cy="647700"/>
          </a:xfrm>
          <a:prstGeom prst="rect">
            <a:avLst/>
          </a:prstGeom>
        </p:spPr>
        <p:txBody>
          <a:bodyPr anchor="t">
            <a:spAutoFit/>
          </a:bodyPr>
          <a:lstStyle>
            <a:lvl1pPr marL="0" indent="0" algn="ctr">
              <a:spcBef>
                <a:spcPts val="0"/>
              </a:spcBef>
              <a:buSzTx/>
              <a:buNone/>
              <a:defRPr sz="2800"/>
            </a:lvl1pPr>
          </a:lstStyle>
          <a:p>
            <a:r>
              <a:t>–Johnny Appleseed</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0" name="Pyramids of Giza silhouetted against an orange sunset"/>
          <p:cNvSpPr>
            <a:spLocks noGrp="1"/>
          </p:cNvSpPr>
          <p:nvPr>
            <p:ph type="pic" idx="21"/>
          </p:nvPr>
        </p:nvSpPr>
        <p:spPr>
          <a:xfrm>
            <a:off x="-355600" y="0"/>
            <a:ext cx="14782326" cy="10375900"/>
          </a:xfrm>
          <a:prstGeom prst="rect">
            <a:avLst/>
          </a:prstGeom>
        </p:spPr>
        <p:txBody>
          <a:bodyPr lIns="91439" tIns="45719" rIns="91439" bIns="45719" anchor="t">
            <a:noAutofit/>
          </a:bodyPr>
          <a:lstStyle/>
          <a:p>
            <a:endParaRP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762000" y="381000"/>
            <a:ext cx="11480800" cy="1524000"/>
          </a:xfrm>
          <a:prstGeom prst="rect">
            <a:avLst/>
          </a:prstGeom>
        </p:spPr>
        <p:txBody>
          <a:bodyPr/>
          <a:lstStyle>
            <a:lvl1pPr algn="ctr">
              <a:defRPr sz="7400">
                <a:solidFill>
                  <a:srgbClr val="6C6963"/>
                </a:solidFill>
                <a:effectLst>
                  <a:outerShdw blurRad="25400" dist="25400" dir="15900000" rotWithShape="0">
                    <a:srgbClr val="595650">
                      <a:alpha val="33000"/>
                    </a:srgbClr>
                  </a:outerShdw>
                </a:effectLst>
                <a:latin typeface="Baskerville"/>
                <a:ea typeface="Baskerville"/>
                <a:cs typeface="Baskerville"/>
                <a:sym typeface="Baskerville"/>
              </a:defRPr>
            </a:lvl1pPr>
          </a:lstStyle>
          <a:p>
            <a:r>
              <a:t>Title Text</a:t>
            </a:r>
          </a:p>
        </p:txBody>
      </p:sp>
      <p:sp>
        <p:nvSpPr>
          <p:cNvPr id="136" name="Body Level One…"/>
          <p:cNvSpPr txBox="1">
            <a:spLocks noGrp="1"/>
          </p:cNvSpPr>
          <p:nvPr>
            <p:ph type="body" idx="1"/>
          </p:nvPr>
        </p:nvSpPr>
        <p:spPr>
          <a:xfrm>
            <a:off x="762000" y="2768600"/>
            <a:ext cx="11480800" cy="5715000"/>
          </a:xfrm>
          <a:prstGeom prst="rect">
            <a:avLst/>
          </a:prstGeom>
        </p:spPr>
        <p:txBody>
          <a:bodyPr/>
          <a:lstStyle>
            <a:lvl1pPr marL="533400" indent="-533400">
              <a:spcBef>
                <a:spcPts val="4200"/>
              </a:spcBef>
              <a:buSzPct val="30000"/>
              <a:buBlip>
                <a:blip r:embed="rId3"/>
              </a:buBlip>
              <a:defRPr sz="4200">
                <a:solidFill>
                  <a:srgbClr val="6C6963"/>
                </a:solidFill>
                <a:latin typeface="Baskerville"/>
                <a:ea typeface="Baskerville"/>
                <a:cs typeface="Baskerville"/>
                <a:sym typeface="Baskerville"/>
              </a:defRPr>
            </a:lvl1pPr>
            <a:lvl2pPr marL="1066800" indent="-533400">
              <a:spcBef>
                <a:spcPts val="4200"/>
              </a:spcBef>
              <a:buSzPct val="30000"/>
              <a:buBlip>
                <a:blip r:embed="rId3"/>
              </a:buBlip>
              <a:defRPr sz="4200">
                <a:solidFill>
                  <a:srgbClr val="6C6963"/>
                </a:solidFill>
                <a:latin typeface="Baskerville"/>
                <a:ea typeface="Baskerville"/>
                <a:cs typeface="Baskerville"/>
                <a:sym typeface="Baskerville"/>
              </a:defRPr>
            </a:lvl2pPr>
            <a:lvl3pPr marL="1600200" indent="-533400">
              <a:spcBef>
                <a:spcPts val="4200"/>
              </a:spcBef>
              <a:buSzPct val="30000"/>
              <a:buBlip>
                <a:blip r:embed="rId3"/>
              </a:buBlip>
              <a:defRPr sz="4200">
                <a:solidFill>
                  <a:srgbClr val="6C6963"/>
                </a:solidFill>
                <a:latin typeface="Baskerville"/>
                <a:ea typeface="Baskerville"/>
                <a:cs typeface="Baskerville"/>
                <a:sym typeface="Baskerville"/>
              </a:defRPr>
            </a:lvl3pPr>
            <a:lvl4pPr marL="2133600" indent="-533400">
              <a:spcBef>
                <a:spcPts val="4200"/>
              </a:spcBef>
              <a:buSzPct val="30000"/>
              <a:buBlip>
                <a:blip r:embed="rId3"/>
              </a:buBlip>
              <a:defRPr sz="4200">
                <a:solidFill>
                  <a:srgbClr val="6C6963"/>
                </a:solidFill>
                <a:latin typeface="Baskerville"/>
                <a:ea typeface="Baskerville"/>
                <a:cs typeface="Baskerville"/>
                <a:sym typeface="Baskerville"/>
              </a:defRPr>
            </a:lvl4pPr>
            <a:lvl5pPr marL="2667000" indent="-533400">
              <a:spcBef>
                <a:spcPts val="4200"/>
              </a:spcBef>
              <a:buSzPct val="30000"/>
              <a:buBlip>
                <a:blip r:embed="rId3"/>
              </a:buBlip>
              <a:defRPr sz="4200">
                <a:solidFill>
                  <a:srgbClr val="6C6963"/>
                </a:solidFill>
                <a:latin typeface="Baskerville"/>
                <a:ea typeface="Baskerville"/>
                <a:cs typeface="Baskerville"/>
                <a:sym typeface="Baskerville"/>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6324600" y="9017000"/>
            <a:ext cx="342900" cy="355600"/>
          </a:xfrm>
          <a:prstGeom prst="rect">
            <a:avLst/>
          </a:prstGeom>
        </p:spPr>
        <p:txBody>
          <a:bodyPr/>
          <a:lstStyle>
            <a:lvl1pPr>
              <a:defRPr>
                <a:solidFill>
                  <a:srgbClr val="6C6963"/>
                </a:solidFill>
                <a:latin typeface="Baskerville"/>
                <a:ea typeface="Baskerville"/>
                <a:cs typeface="Baskerville"/>
                <a:sym typeface="Baskervill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Pyramids of Giza silhouetted against an orange sunset"/>
          <p:cNvSpPr>
            <a:spLocks noGrp="1"/>
          </p:cNvSpPr>
          <p:nvPr>
            <p:ph type="pic" idx="21"/>
          </p:nvPr>
        </p:nvSpPr>
        <p:spPr>
          <a:xfrm>
            <a:off x="1574800" y="114300"/>
            <a:ext cx="9855200" cy="6502609"/>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270000" y="6680200"/>
            <a:ext cx="10464800" cy="1270000"/>
          </a:xfrm>
          <a:prstGeom prst="rect">
            <a:avLst/>
          </a:prstGeom>
        </p:spPr>
        <p:txBody>
          <a:bodyPr anchor="b"/>
          <a:lstStyle>
            <a:lvl1pPr algn="ctr"/>
          </a:lstStyle>
          <a:p>
            <a:r>
              <a:t>Title Text</a:t>
            </a:r>
          </a:p>
        </p:txBody>
      </p:sp>
      <p:sp>
        <p:nvSpPr>
          <p:cNvPr id="22" name="Body Level One…"/>
          <p:cNvSpPr txBox="1">
            <a:spLocks noGrp="1"/>
          </p:cNvSpPr>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89300"/>
            <a:ext cx="10464800" cy="3175000"/>
          </a:xfrm>
          <a:prstGeom prst="rect">
            <a:avLst/>
          </a:prstGeom>
        </p:spPr>
        <p:txBody>
          <a:bodyPr/>
          <a:lstStyle>
            <a:lvl1pPr algn="ct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Pyramids of Giza silhouetted against an orange sunset"/>
          <p:cNvSpPr>
            <a:spLocks noGrp="1"/>
          </p:cNvSpPr>
          <p:nvPr>
            <p:ph type="pic" idx="21"/>
          </p:nvPr>
        </p:nvSpPr>
        <p:spPr>
          <a:xfrm>
            <a:off x="3759200" y="825500"/>
            <a:ext cx="11548692" cy="7620000"/>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965200" y="1397000"/>
            <a:ext cx="5600700" cy="4038600"/>
          </a:xfrm>
          <a:prstGeom prst="rect">
            <a:avLst/>
          </a:prstGeom>
        </p:spPr>
        <p:txBody>
          <a:bodyPr anchor="b"/>
          <a:lstStyle>
            <a:lvl1pPr algn="ctr">
              <a:defRPr sz="6800"/>
            </a:lvl1pPr>
          </a:lstStyle>
          <a:p>
            <a:r>
              <a:t>Title Text</a:t>
            </a:r>
          </a:p>
        </p:txBody>
      </p:sp>
      <p:sp>
        <p:nvSpPr>
          <p:cNvPr id="40" name="Body Level One…"/>
          <p:cNvSpPr txBox="1">
            <a:spLocks noGrp="1"/>
          </p:cNvSpPr>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lgn="ct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lgn="ctr"/>
          </a:lstStyle>
          <a:p>
            <a:r>
              <a:t>Title Text</a:t>
            </a:r>
          </a:p>
        </p:txBody>
      </p:sp>
      <p:sp>
        <p:nvSpPr>
          <p:cNvPr id="57" name="Body Level One…"/>
          <p:cNvSpPr txBox="1">
            <a:spLocks noGrp="1"/>
          </p:cNvSpPr>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Pyramids of Giza silhouetted against an orange sunset"/>
          <p:cNvSpPr>
            <a:spLocks noGrp="1"/>
          </p:cNvSpPr>
          <p:nvPr>
            <p:ph type="pic" sz="half" idx="21"/>
          </p:nvPr>
        </p:nvSpPr>
        <p:spPr>
          <a:xfrm>
            <a:off x="5283200" y="2819400"/>
            <a:ext cx="8565280" cy="5651500"/>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lgn="ctr"/>
          </a:lstStyle>
          <a:p>
            <a:r>
              <a:t>Title Text</a:t>
            </a:r>
          </a:p>
        </p:txBody>
      </p:sp>
      <p:sp>
        <p:nvSpPr>
          <p:cNvPr id="67" name="Body Level One…"/>
          <p:cNvSpPr txBox="1">
            <a:spLocks noGrp="1"/>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5" name="Title Text"/>
          <p:cNvSpPr txBox="1">
            <a:spLocks noGrp="1"/>
          </p:cNvSpPr>
          <p:nvPr>
            <p:ph type="title"/>
          </p:nvPr>
        </p:nvSpPr>
        <p:spPr>
          <a:prstGeom prst="rect">
            <a:avLst/>
          </a:prstGeom>
        </p:spPr>
        <p:txBody>
          <a:bodyPr/>
          <a:lstStyle>
            <a:lvl1pPr algn="ctr"/>
          </a:lstStyle>
          <a:p>
            <a:r>
              <a:t>Title Text</a:t>
            </a:r>
          </a:p>
        </p:txBody>
      </p:sp>
      <p:sp>
        <p:nvSpPr>
          <p:cNvPr id="76" name="Body Level One…"/>
          <p:cNvSpPr txBox="1">
            <a:spLocks noGrp="1"/>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4" name="Title Text"/>
          <p:cNvSpPr txBox="1">
            <a:spLocks noGrp="1"/>
          </p:cNvSpPr>
          <p:nvPr>
            <p:ph type="title"/>
          </p:nvPr>
        </p:nvSpPr>
        <p:spPr>
          <a:prstGeom prst="rect">
            <a:avLst/>
          </a:prstGeom>
        </p:spPr>
        <p:txBody>
          <a:bodyPr/>
          <a:lstStyle>
            <a:lvl1pPr algn="ctr"/>
          </a:lstStyle>
          <a:p>
            <a:r>
              <a:t>Title Text</a:t>
            </a:r>
          </a:p>
        </p:txBody>
      </p:sp>
      <p:sp>
        <p:nvSpPr>
          <p:cNvPr id="85" name="Body Level One…"/>
          <p:cNvSpPr txBox="1">
            <a:spLocks noGrp="1"/>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70000" y="1168400"/>
            <a:ext cx="10464800" cy="7416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8"/>
              </a:buBlip>
            </a:lvl1pPr>
            <a:lvl2pPr>
              <a:buBlip>
                <a:blip r:embed="rId18"/>
              </a:buBlip>
            </a:lvl2pPr>
            <a:lvl3pPr>
              <a:buBlip>
                <a:blip r:embed="rId18"/>
              </a:buBlip>
            </a:lvl3pPr>
            <a:lvl4pPr>
              <a:buBlip>
                <a:blip r:embed="rId18"/>
              </a:buBlip>
            </a:lvl4pPr>
            <a:lvl5pPr>
              <a:buBlip>
                <a:blip r:embed="rId18"/>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270000" y="635000"/>
            <a:ext cx="10464800" cy="210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337300" y="9296400"/>
            <a:ext cx="323478" cy="457200"/>
          </a:xfrm>
          <a:prstGeom prst="rect">
            <a:avLst/>
          </a:prstGeom>
          <a:ln w="12700">
            <a:miter lim="400000"/>
          </a:ln>
        </p:spPr>
        <p:txBody>
          <a:bodyPr wrap="none" lIns="50800" tIns="50800" rIns="50800" bIns="50800" anchor="b">
            <a:spAutoFit/>
          </a:bodyPr>
          <a:lstStyle>
            <a:lvl1pPr algn="ctr">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1pPr>
      <a:lvl2pPr marL="0" marR="0" indent="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2pPr>
      <a:lvl3pPr marL="0" marR="0" indent="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3pPr>
      <a:lvl4pPr marL="0" marR="0" indent="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4pPr>
      <a:lvl5pPr marL="0" marR="0" indent="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5pPr>
      <a:lvl6pPr marL="0" marR="0" indent="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6pPr>
      <a:lvl7pPr marL="0" marR="0" indent="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7pPr>
      <a:lvl8pPr marL="0" marR="0" indent="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8pPr>
      <a:lvl9pPr marL="0" marR="0" indent="0" algn="l" defTabSz="584200" latinLnBrk="0">
        <a:lnSpc>
          <a:spcPct val="100000"/>
        </a:lnSpc>
        <a:spcBef>
          <a:spcPts val="0"/>
        </a:spcBef>
        <a:spcAft>
          <a:spcPts val="0"/>
        </a:spcAft>
        <a:buClrTx/>
        <a:buSzTx/>
        <a:buFontTx/>
        <a:buNone/>
        <a:tabLst/>
        <a:defRPr sz="7200" b="0" i="0" u="none" strike="noStrike" cap="none" spc="0" baseline="0">
          <a:solidFill>
            <a:srgbClr val="3E231A"/>
          </a:solidFill>
          <a:uFillTx/>
          <a:latin typeface="+mn-lt"/>
          <a:ea typeface="+mn-ea"/>
          <a:cs typeface="+mn-c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18"/>
        </a:buBlip>
        <a:tabLst/>
        <a:defRPr sz="3800" b="0" i="0" u="none" strike="noStrike" cap="none" spc="0" baseline="0">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18"/>
        </a:buBlip>
        <a:tabLst/>
        <a:defRPr sz="3800" b="0" i="0" u="none" strike="noStrike" cap="none" spc="0" baseline="0">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18"/>
        </a:buBlip>
        <a:tabLst/>
        <a:defRPr sz="3800" b="0" i="0" u="none" strike="noStrike" cap="none" spc="0" baseline="0">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18"/>
        </a:buBlip>
        <a:tabLst/>
        <a:defRPr sz="3800" b="0" i="0" u="none" strike="noStrike" cap="none" spc="0" baseline="0">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18"/>
        </a:buBlip>
        <a:tabLst/>
        <a:defRPr sz="3800" b="0" i="0" u="none" strike="noStrike" cap="none" spc="0" baseline="0">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18"/>
        </a:buBlip>
        <a:tabLst/>
        <a:defRPr sz="3800" b="0" i="0" u="none" strike="noStrike" cap="none" spc="0" baseline="0">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18"/>
        </a:buBlip>
        <a:tabLst/>
        <a:defRPr sz="3800" b="0" i="0" u="none" strike="noStrike" cap="none" spc="0" baseline="0">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18"/>
        </a:buBlip>
        <a:tabLst/>
        <a:defRPr sz="3800" b="0" i="0" u="none" strike="noStrike" cap="none" spc="0" baseline="0">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18"/>
        </a:buBlip>
        <a:tabLst/>
        <a:defRPr sz="3800" b="0" i="0" u="none" strike="noStrike" cap="none" spc="0" baseline="0">
          <a:solidFill>
            <a:srgbClr val="3E231A"/>
          </a:solidFill>
          <a:uFillTx/>
          <a:latin typeface="+mn-lt"/>
          <a:ea typeface="+mn-ea"/>
          <a:cs typeface="+mn-cs"/>
          <a:sym typeface="Papyrus"/>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James 3"/>
          <p:cNvSpPr txBox="1">
            <a:spLocks noGrp="1"/>
          </p:cNvSpPr>
          <p:nvPr>
            <p:ph type="ctrTitle"/>
          </p:nvPr>
        </p:nvSpPr>
        <p:spPr>
          <a:xfrm>
            <a:off x="1270000" y="2577102"/>
            <a:ext cx="10464800" cy="4743637"/>
          </a:xfrm>
          <a:prstGeom prst="rect">
            <a:avLst/>
          </a:prstGeom>
        </p:spPr>
        <p:txBody>
          <a:bodyPr anchor="ctr"/>
          <a:lstStyle>
            <a:lvl1pPr>
              <a:defRPr sz="10100">
                <a:solidFill>
                  <a:srgbClr val="000000"/>
                </a:solidFill>
              </a:defRPr>
            </a:lvl1pPr>
          </a:lstStyle>
          <a:p>
            <a:r>
              <a:t>James 3</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1 Not many of you should become teachers, my brothers, for you know that we who teach will be judged with greater strictness. 2 For we all stumble in many ways. And if anyone does not stumble in what he says, he is a perfect man, able also to bridle his "/>
          <p:cNvSpPr txBox="1"/>
          <p:nvPr/>
        </p:nvSpPr>
        <p:spPr>
          <a:xfrm>
            <a:off x="433851" y="1484852"/>
            <a:ext cx="12137098" cy="8282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413959" indent="-413959">
              <a:spcBef>
                <a:spcPts val="0"/>
              </a:spcBef>
              <a:buSzPct val="80000"/>
              <a:buFont typeface="Helvetica Light"/>
              <a:buChar char="‣"/>
              <a:defRPr sz="3700">
                <a:solidFill>
                  <a:srgbClr val="ADADAD"/>
                </a:solidFill>
                <a:latin typeface="Avenir Heavy"/>
                <a:ea typeface="Avenir Heavy"/>
                <a:cs typeface="Avenir Heavy"/>
                <a:sym typeface="Avenir Heavy"/>
              </a:defRPr>
            </a:pPr>
            <a:r>
              <a:t>1 Not many of you should become teachers, my brothers, for you know that we who teach will be judged with greater strictness. 2 For we all stumble in many ways. And if anyone does not stumble in what he says, he is a perfect man, able also to bridle his whole body. </a:t>
            </a:r>
          </a:p>
          <a:p>
            <a:pPr marL="413959" indent="-413959">
              <a:spcBef>
                <a:spcPts val="0"/>
              </a:spcBef>
              <a:buSzPct val="80000"/>
              <a:buFont typeface="Helvetica Light"/>
              <a:buChar char="‣"/>
              <a:defRPr sz="3700">
                <a:solidFill>
                  <a:srgbClr val="000000"/>
                </a:solidFill>
                <a:latin typeface="Avenir Heavy"/>
                <a:ea typeface="Avenir Heavy"/>
                <a:cs typeface="Avenir Heavy"/>
                <a:sym typeface="Avenir Heavy"/>
              </a:defRPr>
            </a:pPr>
            <a:r>
              <a:t>3 If we put bits into the mouths of horses so that they obey us, we guide their whole bodies as well. 4 Look at the ships also: though they are so large and are driven by strong winds, they are guided by a very small rudder wherever the will of the pilot directs.</a:t>
            </a:r>
          </a:p>
        </p:txBody>
      </p:sp>
      <p:sp>
        <p:nvSpPr>
          <p:cNvPr id="149" name="1 Not many of you should become teachers, my brothers, for you know that we who teach will be judged with greater strictness. 2 For we all stumble in many ways. And if anyone does not stumble in what he says, he is a perfect man, able also to bridle his "/>
          <p:cNvSpPr txBox="1">
            <a:spLocks noGrp="1"/>
          </p:cNvSpPr>
          <p:nvPr>
            <p:ph type="body" idx="1"/>
          </p:nvPr>
        </p:nvSpPr>
        <p:spPr>
          <a:xfrm>
            <a:off x="433851" y="1484852"/>
            <a:ext cx="12137098" cy="8282496"/>
          </a:xfrm>
          <a:prstGeom prst="rect">
            <a:avLst/>
          </a:prstGeom>
        </p:spPr>
        <p:txBody>
          <a:bodyPr anchor="t"/>
          <a:lstStyle>
            <a:lvl1pPr marL="413959" indent="-413959">
              <a:spcBef>
                <a:spcPts val="0"/>
              </a:spcBef>
              <a:buSzPct val="80000"/>
              <a:buFont typeface="Helvetica Light"/>
              <a:buChar char="‣"/>
              <a:defRPr sz="3700">
                <a:solidFill>
                  <a:srgbClr val="000000"/>
                </a:solidFill>
                <a:latin typeface="Avenir Heavy"/>
                <a:ea typeface="Avenir Heavy"/>
                <a:cs typeface="Avenir Heavy"/>
                <a:sym typeface="Avenir Heavy"/>
              </a:defRPr>
            </a:lvl1pPr>
          </a:lstStyle>
          <a:p>
            <a:r>
              <a:t>1 Not many of you should become teachers, my brothers, for you know that we who teach will be judged with greater strictness. 2 For we all stumble in many ways. And if anyone does not stumble in what he says, he is a perfect man, able also to bridle his whole body. </a:t>
            </a:r>
          </a:p>
        </p:txBody>
      </p:sp>
      <p:sp>
        <p:nvSpPr>
          <p:cNvPr id="150" name="James 3"/>
          <p:cNvSpPr txBox="1">
            <a:spLocks noGrp="1"/>
          </p:cNvSpPr>
          <p:nvPr>
            <p:ph type="title"/>
          </p:nvPr>
        </p:nvSpPr>
        <p:spPr>
          <a:xfrm>
            <a:off x="397790" y="352151"/>
            <a:ext cx="12209220" cy="860491"/>
          </a:xfrm>
          <a:prstGeom prst="rect">
            <a:avLst/>
          </a:prstGeom>
          <a:solidFill>
            <a:srgbClr val="474747"/>
          </a:solidFill>
          <a:ln w="38100">
            <a:solidFill>
              <a:srgbClr val="000000"/>
            </a:solidFill>
          </a:ln>
        </p:spPr>
        <p:txBody>
          <a:bodyPr/>
          <a:lstStyle>
            <a:lvl1pPr>
              <a:defRPr sz="5100" b="1">
                <a:solidFill>
                  <a:srgbClr val="FFFFFF"/>
                </a:solidFill>
                <a:latin typeface="Copperplate"/>
                <a:ea typeface="Copperplate"/>
                <a:cs typeface="Copperplate"/>
                <a:sym typeface="Copperplate"/>
              </a:defRPr>
            </a:lvl1pPr>
          </a:lstStyle>
          <a:p>
            <a:r>
              <a:t>James 3</a:t>
            </a:r>
          </a:p>
        </p:txBody>
      </p:sp>
      <p:sp>
        <p:nvSpPr>
          <p:cNvPr id="151" name="…"/>
          <p:cNvSpPr txBox="1"/>
          <p:nvPr/>
        </p:nvSpPr>
        <p:spPr>
          <a:xfrm>
            <a:off x="12369799" y="9131300"/>
            <a:ext cx="381001"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spcBef>
                <a:spcPts val="0"/>
              </a:spcBef>
              <a:defRPr sz="2100" b="1">
                <a:solidFill>
                  <a:srgbClr val="6C6963"/>
                </a:solidFill>
                <a:latin typeface="Baskerville"/>
                <a:ea typeface="Baskerville"/>
                <a:cs typeface="Baskerville"/>
                <a:sym typeface="Baskerville"/>
              </a:defRPr>
            </a:lvl1pPr>
          </a:lstStyle>
          <a:p>
            <a:r>
              <a:t>…</a:t>
            </a:r>
          </a:p>
        </p:txBody>
      </p:sp>
      <p:sp>
        <p:nvSpPr>
          <p:cNvPr id="152" name="Mark 16:15 And he said to them, “Go into all the world and proclaim the gospel to the whole creation."/>
          <p:cNvSpPr txBox="1"/>
          <p:nvPr/>
        </p:nvSpPr>
        <p:spPr>
          <a:xfrm>
            <a:off x="539169" y="1842318"/>
            <a:ext cx="11926462" cy="1428971"/>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Mark 16:15 And he said to them, “Go into all the world and proclaim the gospel to the whole creation.</a:t>
            </a:r>
          </a:p>
        </p:txBody>
      </p:sp>
      <p:sp>
        <p:nvSpPr>
          <p:cNvPr id="153" name="Matthew 28:19 Go therefore and make disciples of all nations, baptizing them in the name of the Father and of the Son and of the Holy Spirit, 20 teaching them to observe all that I have commanded you. And behold, I am with you always, to the end of the a"/>
          <p:cNvSpPr txBox="1"/>
          <p:nvPr/>
        </p:nvSpPr>
        <p:spPr>
          <a:xfrm>
            <a:off x="539169" y="3519131"/>
            <a:ext cx="11926462" cy="3093063"/>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Matthew 28:19 Go therefore and make disciples of all nations, baptizing them in the name of the Father and of the Son and of the Holy Spirit, 20 teaching them to observe all that I have commanded you. And behold, I am with you always, to the end of the age.”</a:t>
            </a:r>
          </a:p>
        </p:txBody>
      </p:sp>
      <p:sp>
        <p:nvSpPr>
          <p:cNvPr id="154" name="Hebrews 5:12 For though by this time you ought to be teachers, you need someone to teach you again the basic principles of the oracles of God. You need milk, not solid food,"/>
          <p:cNvSpPr txBox="1"/>
          <p:nvPr/>
        </p:nvSpPr>
        <p:spPr>
          <a:xfrm>
            <a:off x="539169" y="5547440"/>
            <a:ext cx="11926462" cy="2375255"/>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Hebrews 5:12 For though by this time you ought to be teachers, you need someone to teach you again the basic principles of the oracles of God. You need milk, not solid food,</a:t>
            </a:r>
          </a:p>
        </p:txBody>
      </p:sp>
      <p:sp>
        <p:nvSpPr>
          <p:cNvPr id="155" name="Psalm 64:2 Hide me from the secret plots of the wicked, from the throng of evildoers, 3 who whet their tongues like swords, who aim bitter words like arrows,…"/>
          <p:cNvSpPr txBox="1"/>
          <p:nvPr/>
        </p:nvSpPr>
        <p:spPr>
          <a:xfrm>
            <a:off x="200308" y="354686"/>
            <a:ext cx="12604184" cy="9044228"/>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452627">
              <a:lnSpc>
                <a:spcPct val="88000"/>
              </a:lnSpc>
              <a:spcBef>
                <a:spcPts val="0"/>
              </a:spcBef>
              <a:defRPr sz="3465">
                <a:solidFill>
                  <a:srgbClr val="FFFFFF"/>
                </a:solidFill>
                <a:latin typeface="Avenir Heavy"/>
                <a:ea typeface="Avenir Heavy"/>
                <a:cs typeface="Avenir Heavy"/>
                <a:sym typeface="Avenir Heavy"/>
              </a:defRPr>
            </a:pPr>
            <a:r>
              <a:t>Psalm 64:2 Hide me from the secret plots of the wicked, from the throng of evildoers, 3 who whet their tongues like swords, who aim bitter words like arrows,</a:t>
            </a:r>
          </a:p>
          <a:p>
            <a:pPr defTabSz="452627">
              <a:lnSpc>
                <a:spcPct val="88000"/>
              </a:lnSpc>
              <a:spcBef>
                <a:spcPts val="0"/>
              </a:spcBef>
              <a:defRPr sz="1881">
                <a:solidFill>
                  <a:srgbClr val="FFFFFF"/>
                </a:solidFill>
                <a:latin typeface="Avenir Heavy"/>
                <a:ea typeface="Avenir Heavy"/>
                <a:cs typeface="Avenir Heavy"/>
                <a:sym typeface="Avenir Heavy"/>
              </a:defRPr>
            </a:pPr>
            <a:endParaRPr/>
          </a:p>
          <a:p>
            <a:pPr defTabSz="452627">
              <a:lnSpc>
                <a:spcPct val="88000"/>
              </a:lnSpc>
              <a:spcBef>
                <a:spcPts val="0"/>
              </a:spcBef>
              <a:defRPr sz="3465">
                <a:solidFill>
                  <a:srgbClr val="FFFFFF"/>
                </a:solidFill>
                <a:latin typeface="Avenir Heavy"/>
                <a:ea typeface="Avenir Heavy"/>
                <a:cs typeface="Avenir Heavy"/>
                <a:sym typeface="Avenir Heavy"/>
              </a:defRPr>
            </a:pPr>
            <a:r>
              <a:t>Proverbs 10:20 The tongue of the righteous is choice silver; the heart of the wicked is of little worth.</a:t>
            </a:r>
          </a:p>
          <a:p>
            <a:pPr defTabSz="452627">
              <a:lnSpc>
                <a:spcPct val="117999"/>
              </a:lnSpc>
              <a:spcBef>
                <a:spcPts val="0"/>
              </a:spcBef>
              <a:defRPr sz="1881">
                <a:solidFill>
                  <a:srgbClr val="FFFFFF"/>
                </a:solidFill>
                <a:latin typeface="Avenir Heavy"/>
                <a:ea typeface="Avenir Heavy"/>
                <a:cs typeface="Avenir Heavy"/>
                <a:sym typeface="Avenir Heavy"/>
              </a:defRPr>
            </a:pPr>
            <a:endParaRPr/>
          </a:p>
          <a:p>
            <a:pPr defTabSz="452627">
              <a:lnSpc>
                <a:spcPct val="88000"/>
              </a:lnSpc>
              <a:spcBef>
                <a:spcPts val="0"/>
              </a:spcBef>
              <a:defRPr sz="3465">
                <a:solidFill>
                  <a:srgbClr val="FFFFFF"/>
                </a:solidFill>
                <a:latin typeface="Avenir Heavy"/>
                <a:ea typeface="Avenir Heavy"/>
                <a:cs typeface="Avenir Heavy"/>
                <a:sym typeface="Avenir Heavy"/>
              </a:defRPr>
            </a:pPr>
            <a:r>
              <a:t>Proverbs 12:13 An evil man is ensnared by the transgression of his lips, but the righteous escapes from trouble.</a:t>
            </a:r>
          </a:p>
          <a:p>
            <a:pPr defTabSz="452627">
              <a:lnSpc>
                <a:spcPct val="88000"/>
              </a:lnSpc>
              <a:spcBef>
                <a:spcPts val="0"/>
              </a:spcBef>
              <a:defRPr sz="1881">
                <a:solidFill>
                  <a:srgbClr val="FFFFFF"/>
                </a:solidFill>
                <a:latin typeface="Avenir Heavy"/>
                <a:ea typeface="Avenir Heavy"/>
                <a:cs typeface="Avenir Heavy"/>
                <a:sym typeface="Avenir Heavy"/>
              </a:defRPr>
            </a:pPr>
            <a:endParaRPr/>
          </a:p>
          <a:p>
            <a:pPr defTabSz="452627">
              <a:lnSpc>
                <a:spcPct val="88000"/>
              </a:lnSpc>
              <a:spcBef>
                <a:spcPts val="0"/>
              </a:spcBef>
              <a:defRPr sz="3465">
                <a:solidFill>
                  <a:srgbClr val="FFFFFF"/>
                </a:solidFill>
                <a:latin typeface="Avenir Heavy"/>
                <a:ea typeface="Avenir Heavy"/>
                <a:cs typeface="Avenir Heavy"/>
                <a:sym typeface="Avenir Heavy"/>
              </a:defRPr>
            </a:pPr>
            <a:r>
              <a:t>Proverbs 17:20 A man of crooked heart does not discover good, and one with a dishonest tongue falls into calamity.</a:t>
            </a:r>
          </a:p>
          <a:p>
            <a:pPr defTabSz="452627">
              <a:lnSpc>
                <a:spcPct val="88000"/>
              </a:lnSpc>
              <a:spcBef>
                <a:spcPts val="0"/>
              </a:spcBef>
              <a:defRPr sz="1881">
                <a:solidFill>
                  <a:srgbClr val="FFFFFF"/>
                </a:solidFill>
                <a:latin typeface="Avenir Heavy"/>
                <a:ea typeface="Avenir Heavy"/>
                <a:cs typeface="Avenir Heavy"/>
                <a:sym typeface="Avenir Heavy"/>
              </a:defRPr>
            </a:pPr>
            <a:endParaRPr/>
          </a:p>
          <a:p>
            <a:pPr defTabSz="452627">
              <a:lnSpc>
                <a:spcPct val="88000"/>
              </a:lnSpc>
              <a:spcBef>
                <a:spcPts val="0"/>
              </a:spcBef>
              <a:defRPr sz="3465">
                <a:solidFill>
                  <a:srgbClr val="FFFFFF"/>
                </a:solidFill>
                <a:latin typeface="Avenir Heavy"/>
                <a:ea typeface="Avenir Heavy"/>
                <a:cs typeface="Avenir Heavy"/>
                <a:sym typeface="Avenir Heavy"/>
              </a:defRPr>
            </a:pPr>
            <a:r>
              <a:t>Proverbs 21:6 The getting of treasures by a lying tongue is a fleeting vapor and a snare of death.</a:t>
            </a:r>
          </a:p>
          <a:p>
            <a:pPr defTabSz="452627">
              <a:lnSpc>
                <a:spcPct val="117999"/>
              </a:lnSpc>
              <a:spcBef>
                <a:spcPts val="0"/>
              </a:spcBef>
              <a:defRPr sz="1881">
                <a:solidFill>
                  <a:srgbClr val="FFFFFF"/>
                </a:solidFill>
                <a:latin typeface="Avenir Heavy"/>
                <a:ea typeface="Avenir Heavy"/>
                <a:cs typeface="Avenir Heavy"/>
                <a:sym typeface="Avenir Heavy"/>
              </a:defRPr>
            </a:pPr>
            <a:endParaRPr/>
          </a:p>
          <a:p>
            <a:pPr defTabSz="452627">
              <a:lnSpc>
                <a:spcPct val="88000"/>
              </a:lnSpc>
              <a:spcBef>
                <a:spcPts val="0"/>
              </a:spcBef>
              <a:defRPr sz="3465">
                <a:solidFill>
                  <a:srgbClr val="FFFFFF"/>
                </a:solidFill>
                <a:latin typeface="Avenir Heavy"/>
                <a:ea typeface="Avenir Heavy"/>
                <a:cs typeface="Avenir Heavy"/>
                <a:sym typeface="Avenir Heavy"/>
              </a:defRPr>
            </a:pPr>
            <a:r>
              <a:t>Proverbs 21:23 Whoever keeps his mouth and his tongue keeps himself out of trouble.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49">
                                            <p:bg/>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4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52">
                                            <p:bg/>
                                          </p:spTgt>
                                        </p:tgtEl>
                                        <p:attrNameLst>
                                          <p:attrName>style.visibility</p:attrName>
                                        </p:attrNameLst>
                                      </p:cBhvr>
                                      <p:to>
                                        <p:strVal val="visible"/>
                                      </p:to>
                                    </p:set>
                                  </p:childTnLst>
                                </p:cTn>
                              </p:par>
                              <p:par>
                                <p:cTn id="17" presetID="1" presetClass="entr" presetSubtype="0" fill="hold" grpId="0" nodeType="withEffect">
                                  <p:stCondLst>
                                    <p:cond delay="0"/>
                                  </p:stCondLst>
                                  <p:iterate>
                                    <p:tmAbs val="0"/>
                                  </p:iterate>
                                  <p:childTnLst>
                                    <p:set>
                                      <p:cBhvr>
                                        <p:cTn id="18" fill="hold"/>
                                        <p:tgtEl>
                                          <p:spTgt spid="15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53">
                                            <p:bg/>
                                          </p:spTgt>
                                        </p:tgtEl>
                                        <p:attrNameLst>
                                          <p:attrName>style.visibility</p:attrName>
                                        </p:attrNameLst>
                                      </p:cBhvr>
                                      <p:to>
                                        <p:strVal val="visible"/>
                                      </p:to>
                                    </p:set>
                                  </p:childTnLst>
                                </p:cTn>
                              </p:par>
                              <p:par>
                                <p:cTn id="23" presetID="1" presetClass="entr" presetSubtype="0" fill="hold" grpId="0" nodeType="withEffect">
                                  <p:stCondLst>
                                    <p:cond delay="0"/>
                                  </p:stCondLst>
                                  <p:iterate>
                                    <p:tmAbs val="0"/>
                                  </p:iterate>
                                  <p:childTnLst>
                                    <p:set>
                                      <p:cBhvr>
                                        <p:cTn id="24" fill="hold"/>
                                        <p:tgtEl>
                                          <p:spTgt spid="15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xit" fill="hold" grpId="1" nodeType="clickEffect">
                                  <p:stCondLst>
                                    <p:cond delay="0"/>
                                  </p:stCondLst>
                                  <p:iterate>
                                    <p:tmAbs val="0"/>
                                  </p:iterate>
                                  <p:childTnLst>
                                    <p:animEffect transition="out" filter="dissolve">
                                      <p:cBhvr>
                                        <p:cTn id="28" dur="1500" fill="hold"/>
                                        <p:tgtEl>
                                          <p:spTgt spid="152">
                                            <p:txEl>
                                              <p:pRg st="0" end="0"/>
                                            </p:txEl>
                                          </p:spTgt>
                                        </p:tgtEl>
                                      </p:cBhvr>
                                    </p:animEffect>
                                    <p:set>
                                      <p:cBhvr>
                                        <p:cTn id="29" fill="hold">
                                          <p:stCondLst>
                                            <p:cond delay="1499"/>
                                          </p:stCondLst>
                                        </p:cTn>
                                        <p:tgtEl>
                                          <p:spTgt spid="152">
                                            <p:txEl>
                                              <p:pRg st="0" end="0"/>
                                            </p:txEl>
                                          </p:spTgt>
                                        </p:tgtEl>
                                        <p:attrNameLst>
                                          <p:attrName>style.visibility</p:attrName>
                                        </p:attrNameLst>
                                      </p:cBhvr>
                                      <p:to>
                                        <p:strVal val="hidden"/>
                                      </p:to>
                                    </p:set>
                                  </p:childTnLst>
                                </p:cTn>
                              </p:par>
                              <p:par>
                                <p:cTn id="30" presetID="9" presetClass="exit" presetSubtype="0" fill="hold" grpId="1" nodeType="withEffect">
                                  <p:stCondLst>
                                    <p:cond delay="0"/>
                                  </p:stCondLst>
                                  <p:iterate>
                                    <p:tmAbs val="0"/>
                                  </p:iterate>
                                  <p:childTnLst>
                                    <p:animEffect transition="out" filter="dissolve">
                                      <p:cBhvr>
                                        <p:cTn id="31" dur="1500" fill="hold"/>
                                        <p:tgtEl>
                                          <p:spTgt spid="152">
                                            <p:bg/>
                                          </p:spTgt>
                                        </p:tgtEl>
                                      </p:cBhvr>
                                    </p:animEffect>
                                    <p:set>
                                      <p:cBhvr>
                                        <p:cTn id="32" fill="hold">
                                          <p:stCondLst>
                                            <p:cond delay="1499"/>
                                          </p:stCondLst>
                                        </p:cTn>
                                        <p:tgtEl>
                                          <p:spTgt spid="152">
                                            <p:bg/>
                                          </p:spTgt>
                                        </p:tgtEl>
                                        <p:attrNameLst>
                                          <p:attrName>style.visibility</p:attrName>
                                        </p:attrNameLst>
                                      </p:cBhvr>
                                      <p:to>
                                        <p:strVal val="hidden"/>
                                      </p:to>
                                    </p:set>
                                  </p:childTnLst>
                                </p:cTn>
                              </p:par>
                            </p:childTnLst>
                          </p:cTn>
                        </p:par>
                        <p:par>
                          <p:cTn id="33" fill="hold">
                            <p:stCondLst>
                              <p:cond delay="1500"/>
                            </p:stCondLst>
                            <p:childTnLst>
                              <p:par>
                                <p:cTn id="34" presetID="9" presetClass="exit" fill="hold" grpId="1" nodeType="afterEffect">
                                  <p:stCondLst>
                                    <p:cond delay="0"/>
                                  </p:stCondLst>
                                  <p:iterate>
                                    <p:tmAbs val="0"/>
                                  </p:iterate>
                                  <p:childTnLst>
                                    <p:animEffect transition="out" filter="dissolve">
                                      <p:cBhvr>
                                        <p:cTn id="35" dur="1500" fill="hold"/>
                                        <p:tgtEl>
                                          <p:spTgt spid="153">
                                            <p:txEl>
                                              <p:pRg st="0" end="0"/>
                                            </p:txEl>
                                          </p:spTgt>
                                        </p:tgtEl>
                                      </p:cBhvr>
                                    </p:animEffect>
                                    <p:set>
                                      <p:cBhvr>
                                        <p:cTn id="36" fill="hold">
                                          <p:stCondLst>
                                            <p:cond delay="1499"/>
                                          </p:stCondLst>
                                        </p:cTn>
                                        <p:tgtEl>
                                          <p:spTgt spid="153">
                                            <p:txEl>
                                              <p:pRg st="0" end="0"/>
                                            </p:txEl>
                                          </p:spTgt>
                                        </p:tgtEl>
                                        <p:attrNameLst>
                                          <p:attrName>style.visibility</p:attrName>
                                        </p:attrNameLst>
                                      </p:cBhvr>
                                      <p:to>
                                        <p:strVal val="hidden"/>
                                      </p:to>
                                    </p:set>
                                  </p:childTnLst>
                                </p:cTn>
                              </p:par>
                              <p:par>
                                <p:cTn id="37" presetID="9" presetClass="exit" presetSubtype="0" fill="hold" grpId="1" nodeType="withEffect">
                                  <p:stCondLst>
                                    <p:cond delay="0"/>
                                  </p:stCondLst>
                                  <p:iterate>
                                    <p:tmAbs val="0"/>
                                  </p:iterate>
                                  <p:childTnLst>
                                    <p:animEffect transition="out" filter="dissolve">
                                      <p:cBhvr>
                                        <p:cTn id="38" dur="1500" fill="hold"/>
                                        <p:tgtEl>
                                          <p:spTgt spid="153">
                                            <p:bg/>
                                          </p:spTgt>
                                        </p:tgtEl>
                                      </p:cBhvr>
                                    </p:animEffect>
                                    <p:set>
                                      <p:cBhvr>
                                        <p:cTn id="39" fill="hold">
                                          <p:stCondLst>
                                            <p:cond delay="1499"/>
                                          </p:stCondLst>
                                        </p:cTn>
                                        <p:tgtEl>
                                          <p:spTgt spid="153">
                                            <p:bg/>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p:tmAbs val="0"/>
                                  </p:iterate>
                                  <p:childTnLst>
                                    <p:set>
                                      <p:cBhvr>
                                        <p:cTn id="43" fill="hold"/>
                                        <p:tgtEl>
                                          <p:spTgt spid="15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9" presetClass="exit" fill="hold" grpId="1" nodeType="clickEffect">
                                  <p:stCondLst>
                                    <p:cond delay="0"/>
                                  </p:stCondLst>
                                  <p:iterate>
                                    <p:tmAbs val="0"/>
                                  </p:iterate>
                                  <p:childTnLst>
                                    <p:animEffect transition="out" filter="dissolve">
                                      <p:cBhvr>
                                        <p:cTn id="47" dur="1500" fill="hold"/>
                                        <p:tgtEl>
                                          <p:spTgt spid="154"/>
                                        </p:tgtEl>
                                      </p:cBhvr>
                                    </p:animEffect>
                                    <p:set>
                                      <p:cBhvr>
                                        <p:cTn id="48" fill="hold">
                                          <p:stCondLst>
                                            <p:cond delay="1499"/>
                                          </p:stCondLst>
                                        </p:cTn>
                                        <p:tgtEl>
                                          <p:spTgt spid="15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xit" fill="hold" grpId="1" nodeType="clickEffect">
                                  <p:stCondLst>
                                    <p:cond delay="0"/>
                                  </p:stCondLst>
                                  <p:iterate>
                                    <p:tmAbs val="0"/>
                                  </p:iterate>
                                  <p:childTnLst>
                                    <p:animEffect transition="out" filter="dissolve">
                                      <p:cBhvr>
                                        <p:cTn id="52" dur="1500" fill="hold"/>
                                        <p:tgtEl>
                                          <p:spTgt spid="149">
                                            <p:txEl>
                                              <p:pRg st="0" end="0"/>
                                            </p:txEl>
                                          </p:spTgt>
                                        </p:tgtEl>
                                      </p:cBhvr>
                                    </p:animEffect>
                                    <p:set>
                                      <p:cBhvr>
                                        <p:cTn id="53" fill="hold">
                                          <p:stCondLst>
                                            <p:cond delay="1499"/>
                                          </p:stCondLst>
                                        </p:cTn>
                                        <p:tgtEl>
                                          <p:spTgt spid="149">
                                            <p:txEl>
                                              <p:pRg st="0" end="0"/>
                                            </p:txEl>
                                          </p:spTgt>
                                        </p:tgtEl>
                                        <p:attrNameLst>
                                          <p:attrName>style.visibility</p:attrName>
                                        </p:attrNameLst>
                                      </p:cBhvr>
                                      <p:to>
                                        <p:strVal val="hidden"/>
                                      </p:to>
                                    </p:set>
                                  </p:childTnLst>
                                </p:cTn>
                              </p:par>
                              <p:par>
                                <p:cTn id="54" presetID="9" presetClass="exit" presetSubtype="0" fill="hold" grpId="1" nodeType="withEffect">
                                  <p:stCondLst>
                                    <p:cond delay="0"/>
                                  </p:stCondLst>
                                  <p:iterate>
                                    <p:tmAbs val="0"/>
                                  </p:iterate>
                                  <p:childTnLst>
                                    <p:animEffect transition="out" filter="dissolve">
                                      <p:cBhvr>
                                        <p:cTn id="55" dur="1500" fill="hold"/>
                                        <p:tgtEl>
                                          <p:spTgt spid="149">
                                            <p:bg/>
                                          </p:spTgt>
                                        </p:tgtEl>
                                      </p:cBhvr>
                                    </p:animEffect>
                                    <p:set>
                                      <p:cBhvr>
                                        <p:cTn id="56" fill="hold">
                                          <p:stCondLst>
                                            <p:cond delay="1499"/>
                                          </p:stCondLst>
                                        </p:cTn>
                                        <p:tgtEl>
                                          <p:spTgt spid="149">
                                            <p:bg/>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iterate>
                                    <p:tmAbs val="0"/>
                                  </p:iterate>
                                  <p:childTnLst>
                                    <p:set>
                                      <p:cBhvr>
                                        <p:cTn id="60" fill="hold"/>
                                        <p:tgtEl>
                                          <p:spTgt spid="155">
                                            <p:bg/>
                                          </p:spTgt>
                                        </p:tgtEl>
                                        <p:attrNameLst>
                                          <p:attrName>style.visibility</p:attrName>
                                        </p:attrNameLst>
                                      </p:cBhvr>
                                      <p:to>
                                        <p:strVal val="visible"/>
                                      </p:to>
                                    </p:set>
                                  </p:childTnLst>
                                </p:cTn>
                              </p:par>
                              <p:par>
                                <p:cTn id="61" presetID="1" presetClass="entr" presetSubtype="0" fill="hold" grpId="0" nodeType="withEffect">
                                  <p:stCondLst>
                                    <p:cond delay="0"/>
                                  </p:stCondLst>
                                  <p:iterate>
                                    <p:tmAbs val="0"/>
                                  </p:iterate>
                                  <p:childTnLst>
                                    <p:set>
                                      <p:cBhvr>
                                        <p:cTn id="62" fill="hold"/>
                                        <p:tgtEl>
                                          <p:spTgt spid="155">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iterate>
                                    <p:tmAbs val="0"/>
                                  </p:iterate>
                                  <p:childTnLst>
                                    <p:set>
                                      <p:cBhvr>
                                        <p:cTn id="66" fill="hold"/>
                                        <p:tgtEl>
                                          <p:spTgt spid="155">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iterate>
                                    <p:tmAbs val="0"/>
                                  </p:iterate>
                                  <p:childTnLst>
                                    <p:set>
                                      <p:cBhvr>
                                        <p:cTn id="70" fill="hold"/>
                                        <p:tgtEl>
                                          <p:spTgt spid="155">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iterate>
                                    <p:tmAbs val="0"/>
                                  </p:iterate>
                                  <p:childTnLst>
                                    <p:set>
                                      <p:cBhvr>
                                        <p:cTn id="74" fill="hold"/>
                                        <p:tgtEl>
                                          <p:spTgt spid="155">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iterate>
                                    <p:tmAbs val="0"/>
                                  </p:iterate>
                                  <p:childTnLst>
                                    <p:set>
                                      <p:cBhvr>
                                        <p:cTn id="78" fill="hold"/>
                                        <p:tgtEl>
                                          <p:spTgt spid="155">
                                            <p:txEl>
                                              <p:pRg st="4" end="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iterate>
                                    <p:tmAbs val="0"/>
                                  </p:iterate>
                                  <p:childTnLst>
                                    <p:set>
                                      <p:cBhvr>
                                        <p:cTn id="82" fill="hold"/>
                                        <p:tgtEl>
                                          <p:spTgt spid="155">
                                            <p:txEl>
                                              <p:pRg st="5" end="5"/>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iterate>
                                    <p:tmAbs val="0"/>
                                  </p:iterate>
                                  <p:childTnLst>
                                    <p:set>
                                      <p:cBhvr>
                                        <p:cTn id="86" fill="hold"/>
                                        <p:tgtEl>
                                          <p:spTgt spid="155">
                                            <p:txEl>
                                              <p:pRg st="6" end="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iterate>
                                    <p:tmAbs val="0"/>
                                  </p:iterate>
                                  <p:childTnLst>
                                    <p:set>
                                      <p:cBhvr>
                                        <p:cTn id="90" fill="hold"/>
                                        <p:tgtEl>
                                          <p:spTgt spid="155">
                                            <p:txEl>
                                              <p:pRg st="7" end="7"/>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iterate>
                                    <p:tmAbs val="0"/>
                                  </p:iterate>
                                  <p:childTnLst>
                                    <p:set>
                                      <p:cBhvr>
                                        <p:cTn id="94" fill="hold"/>
                                        <p:tgtEl>
                                          <p:spTgt spid="155">
                                            <p:txEl>
                                              <p:pRg st="8" end="8"/>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iterate>
                                    <p:tmAbs val="0"/>
                                  </p:iterate>
                                  <p:childTnLst>
                                    <p:set>
                                      <p:cBhvr>
                                        <p:cTn id="98" fill="hold"/>
                                        <p:tgtEl>
                                          <p:spTgt spid="155">
                                            <p:txEl>
                                              <p:pRg st="9" end="9"/>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iterate>
                                    <p:tmAbs val="0"/>
                                  </p:iterate>
                                  <p:childTnLst>
                                    <p:set>
                                      <p:cBhvr>
                                        <p:cTn id="102" fill="hold"/>
                                        <p:tgtEl>
                                          <p:spTgt spid="155">
                                            <p:txEl>
                                              <p:pRg st="10" end="1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9" presetClass="exit" fill="hold" grpId="1" nodeType="clickEffect">
                                  <p:stCondLst>
                                    <p:cond delay="0"/>
                                  </p:stCondLst>
                                  <p:iterate>
                                    <p:tmAbs val="0"/>
                                  </p:iterate>
                                  <p:childTnLst>
                                    <p:animEffect transition="out" filter="dissolve">
                                      <p:cBhvr>
                                        <p:cTn id="106" dur="1500" fill="hold"/>
                                        <p:tgtEl>
                                          <p:spTgt spid="155">
                                            <p:txEl>
                                              <p:pRg st="0" end="0"/>
                                            </p:txEl>
                                          </p:spTgt>
                                        </p:tgtEl>
                                      </p:cBhvr>
                                    </p:animEffect>
                                    <p:set>
                                      <p:cBhvr>
                                        <p:cTn id="107" fill="hold">
                                          <p:stCondLst>
                                            <p:cond delay="1499"/>
                                          </p:stCondLst>
                                        </p:cTn>
                                        <p:tgtEl>
                                          <p:spTgt spid="155">
                                            <p:txEl>
                                              <p:pRg st="0" end="0"/>
                                            </p:txEl>
                                          </p:spTgt>
                                        </p:tgtEl>
                                        <p:attrNameLst>
                                          <p:attrName>style.visibility</p:attrName>
                                        </p:attrNameLst>
                                      </p:cBhvr>
                                      <p:to>
                                        <p:strVal val="hidden"/>
                                      </p:to>
                                    </p:set>
                                  </p:childTnLst>
                                </p:cTn>
                              </p:par>
                              <p:par>
                                <p:cTn id="108" presetID="9" presetClass="exit" presetSubtype="0" fill="hold" grpId="1" nodeType="withEffect">
                                  <p:stCondLst>
                                    <p:cond delay="0"/>
                                  </p:stCondLst>
                                  <p:iterate>
                                    <p:tmAbs val="0"/>
                                  </p:iterate>
                                  <p:childTnLst>
                                    <p:animEffect transition="out" filter="dissolve">
                                      <p:cBhvr>
                                        <p:cTn id="109" dur="1500" fill="hold"/>
                                        <p:tgtEl>
                                          <p:spTgt spid="155">
                                            <p:txEl>
                                              <p:pRg st="1" end="1"/>
                                            </p:txEl>
                                          </p:spTgt>
                                        </p:tgtEl>
                                      </p:cBhvr>
                                    </p:animEffect>
                                    <p:set>
                                      <p:cBhvr>
                                        <p:cTn id="110" fill="hold">
                                          <p:stCondLst>
                                            <p:cond delay="1499"/>
                                          </p:stCondLst>
                                        </p:cTn>
                                        <p:tgtEl>
                                          <p:spTgt spid="155">
                                            <p:txEl>
                                              <p:pRg st="1" end="1"/>
                                            </p:txEl>
                                          </p:spTgt>
                                        </p:tgtEl>
                                        <p:attrNameLst>
                                          <p:attrName>style.visibility</p:attrName>
                                        </p:attrNameLst>
                                      </p:cBhvr>
                                      <p:to>
                                        <p:strVal val="hidden"/>
                                      </p:to>
                                    </p:set>
                                  </p:childTnLst>
                                </p:cTn>
                              </p:par>
                              <p:par>
                                <p:cTn id="111" presetID="9" presetClass="exit" presetSubtype="0" fill="hold" grpId="1" nodeType="withEffect">
                                  <p:stCondLst>
                                    <p:cond delay="0"/>
                                  </p:stCondLst>
                                  <p:iterate>
                                    <p:tmAbs val="0"/>
                                  </p:iterate>
                                  <p:childTnLst>
                                    <p:animEffect transition="out" filter="dissolve">
                                      <p:cBhvr>
                                        <p:cTn id="112" dur="1500" fill="hold"/>
                                        <p:tgtEl>
                                          <p:spTgt spid="155">
                                            <p:txEl>
                                              <p:pRg st="2" end="2"/>
                                            </p:txEl>
                                          </p:spTgt>
                                        </p:tgtEl>
                                      </p:cBhvr>
                                    </p:animEffect>
                                    <p:set>
                                      <p:cBhvr>
                                        <p:cTn id="113" fill="hold">
                                          <p:stCondLst>
                                            <p:cond delay="1499"/>
                                          </p:stCondLst>
                                        </p:cTn>
                                        <p:tgtEl>
                                          <p:spTgt spid="155">
                                            <p:txEl>
                                              <p:pRg st="2" end="2"/>
                                            </p:txEl>
                                          </p:spTgt>
                                        </p:tgtEl>
                                        <p:attrNameLst>
                                          <p:attrName>style.visibility</p:attrName>
                                        </p:attrNameLst>
                                      </p:cBhvr>
                                      <p:to>
                                        <p:strVal val="hidden"/>
                                      </p:to>
                                    </p:set>
                                  </p:childTnLst>
                                </p:cTn>
                              </p:par>
                              <p:par>
                                <p:cTn id="114" presetID="9" presetClass="exit" presetSubtype="0" fill="hold" grpId="1" nodeType="withEffect">
                                  <p:stCondLst>
                                    <p:cond delay="0"/>
                                  </p:stCondLst>
                                  <p:iterate>
                                    <p:tmAbs val="0"/>
                                  </p:iterate>
                                  <p:childTnLst>
                                    <p:animEffect transition="out" filter="dissolve">
                                      <p:cBhvr>
                                        <p:cTn id="115" dur="1500" fill="hold"/>
                                        <p:tgtEl>
                                          <p:spTgt spid="155">
                                            <p:txEl>
                                              <p:pRg st="3" end="3"/>
                                            </p:txEl>
                                          </p:spTgt>
                                        </p:tgtEl>
                                      </p:cBhvr>
                                    </p:animEffect>
                                    <p:set>
                                      <p:cBhvr>
                                        <p:cTn id="116" fill="hold">
                                          <p:stCondLst>
                                            <p:cond delay="1499"/>
                                          </p:stCondLst>
                                        </p:cTn>
                                        <p:tgtEl>
                                          <p:spTgt spid="155">
                                            <p:txEl>
                                              <p:pRg st="3" end="3"/>
                                            </p:txEl>
                                          </p:spTgt>
                                        </p:tgtEl>
                                        <p:attrNameLst>
                                          <p:attrName>style.visibility</p:attrName>
                                        </p:attrNameLst>
                                      </p:cBhvr>
                                      <p:to>
                                        <p:strVal val="hidden"/>
                                      </p:to>
                                    </p:set>
                                  </p:childTnLst>
                                </p:cTn>
                              </p:par>
                              <p:par>
                                <p:cTn id="117" presetID="9" presetClass="exit" presetSubtype="0" fill="hold" grpId="1" nodeType="withEffect">
                                  <p:stCondLst>
                                    <p:cond delay="0"/>
                                  </p:stCondLst>
                                  <p:iterate>
                                    <p:tmAbs val="0"/>
                                  </p:iterate>
                                  <p:childTnLst>
                                    <p:animEffect transition="out" filter="dissolve">
                                      <p:cBhvr>
                                        <p:cTn id="118" dur="1500" fill="hold"/>
                                        <p:tgtEl>
                                          <p:spTgt spid="155">
                                            <p:txEl>
                                              <p:pRg st="4" end="4"/>
                                            </p:txEl>
                                          </p:spTgt>
                                        </p:tgtEl>
                                      </p:cBhvr>
                                    </p:animEffect>
                                    <p:set>
                                      <p:cBhvr>
                                        <p:cTn id="119" fill="hold">
                                          <p:stCondLst>
                                            <p:cond delay="1499"/>
                                          </p:stCondLst>
                                        </p:cTn>
                                        <p:tgtEl>
                                          <p:spTgt spid="155">
                                            <p:txEl>
                                              <p:pRg st="4" end="4"/>
                                            </p:txEl>
                                          </p:spTgt>
                                        </p:tgtEl>
                                        <p:attrNameLst>
                                          <p:attrName>style.visibility</p:attrName>
                                        </p:attrNameLst>
                                      </p:cBhvr>
                                      <p:to>
                                        <p:strVal val="hidden"/>
                                      </p:to>
                                    </p:set>
                                  </p:childTnLst>
                                </p:cTn>
                              </p:par>
                              <p:par>
                                <p:cTn id="120" presetID="9" presetClass="exit" presetSubtype="0" fill="hold" grpId="1" nodeType="withEffect">
                                  <p:stCondLst>
                                    <p:cond delay="0"/>
                                  </p:stCondLst>
                                  <p:iterate>
                                    <p:tmAbs val="0"/>
                                  </p:iterate>
                                  <p:childTnLst>
                                    <p:animEffect transition="out" filter="dissolve">
                                      <p:cBhvr>
                                        <p:cTn id="121" dur="1500" fill="hold"/>
                                        <p:tgtEl>
                                          <p:spTgt spid="155">
                                            <p:txEl>
                                              <p:pRg st="5" end="5"/>
                                            </p:txEl>
                                          </p:spTgt>
                                        </p:tgtEl>
                                      </p:cBhvr>
                                    </p:animEffect>
                                    <p:set>
                                      <p:cBhvr>
                                        <p:cTn id="122" fill="hold">
                                          <p:stCondLst>
                                            <p:cond delay="1499"/>
                                          </p:stCondLst>
                                        </p:cTn>
                                        <p:tgtEl>
                                          <p:spTgt spid="155">
                                            <p:txEl>
                                              <p:pRg st="5" end="5"/>
                                            </p:txEl>
                                          </p:spTgt>
                                        </p:tgtEl>
                                        <p:attrNameLst>
                                          <p:attrName>style.visibility</p:attrName>
                                        </p:attrNameLst>
                                      </p:cBhvr>
                                      <p:to>
                                        <p:strVal val="hidden"/>
                                      </p:to>
                                    </p:set>
                                  </p:childTnLst>
                                </p:cTn>
                              </p:par>
                              <p:par>
                                <p:cTn id="123" presetID="9" presetClass="exit" presetSubtype="0" fill="hold" grpId="1" nodeType="withEffect">
                                  <p:stCondLst>
                                    <p:cond delay="0"/>
                                  </p:stCondLst>
                                  <p:iterate>
                                    <p:tmAbs val="0"/>
                                  </p:iterate>
                                  <p:childTnLst>
                                    <p:animEffect transition="out" filter="dissolve">
                                      <p:cBhvr>
                                        <p:cTn id="124" dur="1500" fill="hold"/>
                                        <p:tgtEl>
                                          <p:spTgt spid="155">
                                            <p:txEl>
                                              <p:pRg st="6" end="6"/>
                                            </p:txEl>
                                          </p:spTgt>
                                        </p:tgtEl>
                                      </p:cBhvr>
                                    </p:animEffect>
                                    <p:set>
                                      <p:cBhvr>
                                        <p:cTn id="125" fill="hold">
                                          <p:stCondLst>
                                            <p:cond delay="1499"/>
                                          </p:stCondLst>
                                        </p:cTn>
                                        <p:tgtEl>
                                          <p:spTgt spid="155">
                                            <p:txEl>
                                              <p:pRg st="6" end="6"/>
                                            </p:txEl>
                                          </p:spTgt>
                                        </p:tgtEl>
                                        <p:attrNameLst>
                                          <p:attrName>style.visibility</p:attrName>
                                        </p:attrNameLst>
                                      </p:cBhvr>
                                      <p:to>
                                        <p:strVal val="hidden"/>
                                      </p:to>
                                    </p:set>
                                  </p:childTnLst>
                                </p:cTn>
                              </p:par>
                              <p:par>
                                <p:cTn id="126" presetID="9" presetClass="exit" presetSubtype="0" fill="hold" grpId="1" nodeType="withEffect">
                                  <p:stCondLst>
                                    <p:cond delay="0"/>
                                  </p:stCondLst>
                                  <p:iterate>
                                    <p:tmAbs val="0"/>
                                  </p:iterate>
                                  <p:childTnLst>
                                    <p:animEffect transition="out" filter="dissolve">
                                      <p:cBhvr>
                                        <p:cTn id="127" dur="1500" fill="hold"/>
                                        <p:tgtEl>
                                          <p:spTgt spid="155">
                                            <p:txEl>
                                              <p:pRg st="7" end="7"/>
                                            </p:txEl>
                                          </p:spTgt>
                                        </p:tgtEl>
                                      </p:cBhvr>
                                    </p:animEffect>
                                    <p:set>
                                      <p:cBhvr>
                                        <p:cTn id="128" fill="hold">
                                          <p:stCondLst>
                                            <p:cond delay="1499"/>
                                          </p:stCondLst>
                                        </p:cTn>
                                        <p:tgtEl>
                                          <p:spTgt spid="155">
                                            <p:txEl>
                                              <p:pRg st="7" end="7"/>
                                            </p:txEl>
                                          </p:spTgt>
                                        </p:tgtEl>
                                        <p:attrNameLst>
                                          <p:attrName>style.visibility</p:attrName>
                                        </p:attrNameLst>
                                      </p:cBhvr>
                                      <p:to>
                                        <p:strVal val="hidden"/>
                                      </p:to>
                                    </p:set>
                                  </p:childTnLst>
                                </p:cTn>
                              </p:par>
                              <p:par>
                                <p:cTn id="129" presetID="9" presetClass="exit" presetSubtype="0" fill="hold" grpId="1" nodeType="withEffect">
                                  <p:stCondLst>
                                    <p:cond delay="0"/>
                                  </p:stCondLst>
                                  <p:iterate>
                                    <p:tmAbs val="0"/>
                                  </p:iterate>
                                  <p:childTnLst>
                                    <p:animEffect transition="out" filter="dissolve">
                                      <p:cBhvr>
                                        <p:cTn id="130" dur="1500" fill="hold"/>
                                        <p:tgtEl>
                                          <p:spTgt spid="155">
                                            <p:txEl>
                                              <p:pRg st="8" end="8"/>
                                            </p:txEl>
                                          </p:spTgt>
                                        </p:tgtEl>
                                      </p:cBhvr>
                                    </p:animEffect>
                                    <p:set>
                                      <p:cBhvr>
                                        <p:cTn id="131" fill="hold">
                                          <p:stCondLst>
                                            <p:cond delay="1499"/>
                                          </p:stCondLst>
                                        </p:cTn>
                                        <p:tgtEl>
                                          <p:spTgt spid="155">
                                            <p:txEl>
                                              <p:pRg st="8" end="8"/>
                                            </p:txEl>
                                          </p:spTgt>
                                        </p:tgtEl>
                                        <p:attrNameLst>
                                          <p:attrName>style.visibility</p:attrName>
                                        </p:attrNameLst>
                                      </p:cBhvr>
                                      <p:to>
                                        <p:strVal val="hidden"/>
                                      </p:to>
                                    </p:set>
                                  </p:childTnLst>
                                </p:cTn>
                              </p:par>
                              <p:par>
                                <p:cTn id="132" presetID="9" presetClass="exit" presetSubtype="0" fill="hold" grpId="1" nodeType="withEffect">
                                  <p:stCondLst>
                                    <p:cond delay="0"/>
                                  </p:stCondLst>
                                  <p:iterate>
                                    <p:tmAbs val="0"/>
                                  </p:iterate>
                                  <p:childTnLst>
                                    <p:animEffect transition="out" filter="dissolve">
                                      <p:cBhvr>
                                        <p:cTn id="133" dur="1500" fill="hold"/>
                                        <p:tgtEl>
                                          <p:spTgt spid="155">
                                            <p:txEl>
                                              <p:pRg st="9" end="9"/>
                                            </p:txEl>
                                          </p:spTgt>
                                        </p:tgtEl>
                                      </p:cBhvr>
                                    </p:animEffect>
                                    <p:set>
                                      <p:cBhvr>
                                        <p:cTn id="134" fill="hold">
                                          <p:stCondLst>
                                            <p:cond delay="1499"/>
                                          </p:stCondLst>
                                        </p:cTn>
                                        <p:tgtEl>
                                          <p:spTgt spid="155">
                                            <p:txEl>
                                              <p:pRg st="9" end="9"/>
                                            </p:txEl>
                                          </p:spTgt>
                                        </p:tgtEl>
                                        <p:attrNameLst>
                                          <p:attrName>style.visibility</p:attrName>
                                        </p:attrNameLst>
                                      </p:cBhvr>
                                      <p:to>
                                        <p:strVal val="hidden"/>
                                      </p:to>
                                    </p:set>
                                  </p:childTnLst>
                                </p:cTn>
                              </p:par>
                              <p:par>
                                <p:cTn id="135" presetID="9" presetClass="exit" presetSubtype="0" fill="hold" grpId="1" nodeType="withEffect">
                                  <p:stCondLst>
                                    <p:cond delay="0"/>
                                  </p:stCondLst>
                                  <p:iterate>
                                    <p:tmAbs val="0"/>
                                  </p:iterate>
                                  <p:childTnLst>
                                    <p:animEffect transition="out" filter="dissolve">
                                      <p:cBhvr>
                                        <p:cTn id="136" dur="1500" fill="hold"/>
                                        <p:tgtEl>
                                          <p:spTgt spid="155">
                                            <p:txEl>
                                              <p:pRg st="10" end="10"/>
                                            </p:txEl>
                                          </p:spTgt>
                                        </p:tgtEl>
                                      </p:cBhvr>
                                    </p:animEffect>
                                    <p:set>
                                      <p:cBhvr>
                                        <p:cTn id="137" fill="hold">
                                          <p:stCondLst>
                                            <p:cond delay="1499"/>
                                          </p:stCondLst>
                                        </p:cTn>
                                        <p:tgtEl>
                                          <p:spTgt spid="155">
                                            <p:txEl>
                                              <p:pRg st="10" end="10"/>
                                            </p:txEl>
                                          </p:spTgt>
                                        </p:tgtEl>
                                        <p:attrNameLst>
                                          <p:attrName>style.visibility</p:attrName>
                                        </p:attrNameLst>
                                      </p:cBhvr>
                                      <p:to>
                                        <p:strVal val="hidden"/>
                                      </p:to>
                                    </p:set>
                                  </p:childTnLst>
                                </p:cTn>
                              </p:par>
                              <p:par>
                                <p:cTn id="138" presetID="9" presetClass="exit" presetSubtype="0" fill="hold" grpId="1" nodeType="withEffect">
                                  <p:stCondLst>
                                    <p:cond delay="0"/>
                                  </p:stCondLst>
                                  <p:iterate>
                                    <p:tmAbs val="0"/>
                                  </p:iterate>
                                  <p:childTnLst>
                                    <p:animEffect transition="out" filter="dissolve">
                                      <p:cBhvr>
                                        <p:cTn id="139" dur="1500" fill="hold"/>
                                        <p:tgtEl>
                                          <p:spTgt spid="155">
                                            <p:bg/>
                                          </p:spTgt>
                                        </p:tgtEl>
                                      </p:cBhvr>
                                    </p:animEffect>
                                    <p:set>
                                      <p:cBhvr>
                                        <p:cTn id="140" fill="hold">
                                          <p:stCondLst>
                                            <p:cond delay="1499"/>
                                          </p:stCondLst>
                                        </p:cTn>
                                        <p:tgtEl>
                                          <p:spTgt spid="155">
                                            <p:bg/>
                                          </p:spTgt>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iterate>
                                    <p:tmAbs val="0"/>
                                  </p:iterate>
                                  <p:childTnLst>
                                    <p:set>
                                      <p:cBhvr>
                                        <p:cTn id="144" fill="hold"/>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advAuto="0"/>
      <p:bldP spid="149" grpId="0" build="p" bldLvl="5" animBg="1" advAuto="0"/>
      <p:bldP spid="149" grpId="1" build="p" bldLvl="5" animBg="1" advAuto="0"/>
      <p:bldP spid="151" grpId="0" animBg="1" advAuto="0"/>
      <p:bldP spid="152" grpId="0" build="p" bldLvl="5" animBg="1" advAuto="0"/>
      <p:bldP spid="152" grpId="1" build="p" bldLvl="5" animBg="1" advAuto="0"/>
      <p:bldP spid="153" grpId="0" build="p" bldLvl="5" animBg="1" advAuto="0"/>
      <p:bldP spid="153" grpId="1" build="p" bldLvl="5" animBg="1" advAuto="0"/>
      <p:bldP spid="154" grpId="0" animBg="1" advAuto="0"/>
      <p:bldP spid="154" grpId="1" animBg="1" advAuto="0"/>
      <p:bldP spid="155" grpId="0" build="p" bldLvl="5" animBg="1" advAuto="0"/>
      <p:bldP spid="155"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James 3"/>
          <p:cNvSpPr txBox="1">
            <a:spLocks noGrp="1"/>
          </p:cNvSpPr>
          <p:nvPr>
            <p:ph type="title"/>
          </p:nvPr>
        </p:nvSpPr>
        <p:spPr>
          <a:xfrm>
            <a:off x="397790" y="352151"/>
            <a:ext cx="12209220" cy="860491"/>
          </a:xfrm>
          <a:prstGeom prst="rect">
            <a:avLst/>
          </a:prstGeom>
          <a:solidFill>
            <a:srgbClr val="474747"/>
          </a:solidFill>
          <a:ln w="38100">
            <a:solidFill>
              <a:srgbClr val="000000"/>
            </a:solidFill>
          </a:ln>
        </p:spPr>
        <p:txBody>
          <a:bodyPr/>
          <a:lstStyle>
            <a:lvl1pPr>
              <a:defRPr sz="5100" b="1">
                <a:solidFill>
                  <a:srgbClr val="FFFFFF"/>
                </a:solidFill>
                <a:latin typeface="Copperplate"/>
                <a:ea typeface="Copperplate"/>
                <a:cs typeface="Copperplate"/>
                <a:sym typeface="Copperplate"/>
              </a:defRPr>
            </a:lvl1pPr>
          </a:lstStyle>
          <a:p>
            <a:r>
              <a:t>James 3</a:t>
            </a:r>
          </a:p>
        </p:txBody>
      </p:sp>
      <p:sp>
        <p:nvSpPr>
          <p:cNvPr id="160" name="5 So also the tongue is a small member, yet it boasts of great things. How great a forest is set ablaze by such a small fire! 6 And the tongue is a fire, a world of unrighteousness. The tongue is set among our members, staining the whole body, setting on"/>
          <p:cNvSpPr txBox="1">
            <a:spLocks noGrp="1"/>
          </p:cNvSpPr>
          <p:nvPr>
            <p:ph type="body" idx="1"/>
          </p:nvPr>
        </p:nvSpPr>
        <p:spPr>
          <a:xfrm>
            <a:off x="433851" y="1484852"/>
            <a:ext cx="12137098" cy="7976573"/>
          </a:xfrm>
          <a:prstGeom prst="rect">
            <a:avLst/>
          </a:prstGeom>
        </p:spPr>
        <p:txBody>
          <a:bodyPr anchor="t"/>
          <a:lstStyle/>
          <a:p>
            <a:pPr marL="413959" indent="-413959">
              <a:spcBef>
                <a:spcPts val="1700"/>
              </a:spcBef>
              <a:buSzPct val="80000"/>
              <a:buFont typeface="Helvetica Light"/>
              <a:buChar char="‣"/>
              <a:defRPr sz="3700">
                <a:solidFill>
                  <a:srgbClr val="000000"/>
                </a:solidFill>
                <a:latin typeface="Avenir Heavy"/>
                <a:ea typeface="Avenir Heavy"/>
                <a:cs typeface="Avenir Heavy"/>
                <a:sym typeface="Avenir Heavy"/>
              </a:defRPr>
            </a:pPr>
            <a:r>
              <a:t>5 So also the tongue is a small member, yet it boasts of great things. How great a forest is set ablaze by such a small fire! 6 And the tongue is a fire, a world of unrighteousness. The tongue is set among our members, staining the whole body, setting on fire the entire course of life, and set on fire by hell. </a:t>
            </a:r>
          </a:p>
          <a:p>
            <a:pPr marL="413959" indent="-413959">
              <a:spcBef>
                <a:spcPts val="0"/>
              </a:spcBef>
              <a:buSzPct val="80000"/>
              <a:buFont typeface="Helvetica Light"/>
              <a:buChar char="‣"/>
              <a:defRPr sz="3700">
                <a:solidFill>
                  <a:srgbClr val="000000"/>
                </a:solidFill>
                <a:latin typeface="Avenir Heavy"/>
                <a:ea typeface="Avenir Heavy"/>
                <a:cs typeface="Avenir Heavy"/>
                <a:sym typeface="Avenir Heavy"/>
              </a:defRPr>
            </a:pPr>
            <a:r>
              <a:t>7 For every kind of beast and bird, of reptile and sea creature, can be tamed and has been tamed by mankind, 8 but no human being can tame the tongue. It is a restless evil, full of deadly poison.</a:t>
            </a:r>
          </a:p>
        </p:txBody>
      </p:sp>
      <p:sp>
        <p:nvSpPr>
          <p:cNvPr id="161" name="…"/>
          <p:cNvSpPr txBox="1"/>
          <p:nvPr/>
        </p:nvSpPr>
        <p:spPr>
          <a:xfrm>
            <a:off x="12369799" y="9131300"/>
            <a:ext cx="381001"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spcBef>
                <a:spcPts val="0"/>
              </a:spcBef>
              <a:defRPr sz="2100" b="1">
                <a:solidFill>
                  <a:srgbClr val="6C6963"/>
                </a:solidFill>
                <a:latin typeface="Baskerville"/>
                <a:ea typeface="Baskerville"/>
                <a:cs typeface="Baskerville"/>
                <a:sym typeface="Baskerville"/>
              </a:defRPr>
            </a:lvl1pPr>
          </a:lstStyle>
          <a:p>
            <a:r>
              <a:t>…</a:t>
            </a:r>
          </a:p>
        </p:txBody>
      </p:sp>
      <p:sp>
        <p:nvSpPr>
          <p:cNvPr id="162" name="Proverbs 6…"/>
          <p:cNvSpPr txBox="1"/>
          <p:nvPr/>
        </p:nvSpPr>
        <p:spPr>
          <a:xfrm>
            <a:off x="1812821" y="2386898"/>
            <a:ext cx="9379158" cy="4979804"/>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448055">
              <a:lnSpc>
                <a:spcPct val="88000"/>
              </a:lnSpc>
              <a:spcBef>
                <a:spcPts val="0"/>
              </a:spcBef>
              <a:defRPr sz="3430">
                <a:solidFill>
                  <a:srgbClr val="FFFFFF"/>
                </a:solidFill>
                <a:latin typeface="Avenir Heavy"/>
                <a:ea typeface="Avenir Heavy"/>
                <a:cs typeface="Avenir Heavy"/>
                <a:sym typeface="Avenir Heavy"/>
              </a:defRPr>
            </a:pPr>
            <a:r>
              <a:t>Proverbs 6</a:t>
            </a:r>
          </a:p>
          <a:p>
            <a:pPr defTabSz="448055">
              <a:lnSpc>
                <a:spcPct val="88000"/>
              </a:lnSpc>
              <a:spcBef>
                <a:spcPts val="0"/>
              </a:spcBef>
              <a:defRPr sz="3430">
                <a:solidFill>
                  <a:srgbClr val="FFFFFF"/>
                </a:solidFill>
                <a:latin typeface="Avenir Heavy"/>
                <a:ea typeface="Avenir Heavy"/>
                <a:cs typeface="Avenir Heavy"/>
                <a:sym typeface="Avenir Heavy"/>
              </a:defRPr>
            </a:pPr>
            <a:r>
              <a:t>16 There are six things that the LORD hates,</a:t>
            </a:r>
          </a:p>
          <a:p>
            <a:pPr defTabSz="448055">
              <a:lnSpc>
                <a:spcPct val="88000"/>
              </a:lnSpc>
              <a:spcBef>
                <a:spcPts val="0"/>
              </a:spcBef>
              <a:defRPr sz="3430">
                <a:solidFill>
                  <a:srgbClr val="FFFFFF"/>
                </a:solidFill>
                <a:latin typeface="Avenir Heavy"/>
                <a:ea typeface="Avenir Heavy"/>
                <a:cs typeface="Avenir Heavy"/>
                <a:sym typeface="Avenir Heavy"/>
              </a:defRPr>
            </a:pPr>
            <a:r>
              <a:t>seven that are an abomination to him:</a:t>
            </a:r>
          </a:p>
          <a:p>
            <a:pPr defTabSz="448055">
              <a:lnSpc>
                <a:spcPct val="88000"/>
              </a:lnSpc>
              <a:spcBef>
                <a:spcPts val="0"/>
              </a:spcBef>
              <a:defRPr sz="3430">
                <a:solidFill>
                  <a:srgbClr val="FFFFFF"/>
                </a:solidFill>
                <a:latin typeface="Avenir Heavy"/>
                <a:ea typeface="Avenir Heavy"/>
                <a:cs typeface="Avenir Heavy"/>
                <a:sym typeface="Avenir Heavy"/>
              </a:defRPr>
            </a:pPr>
            <a:r>
              <a:t>17 haughty eyes, a lying tongue,</a:t>
            </a:r>
          </a:p>
          <a:p>
            <a:pPr defTabSz="448055">
              <a:lnSpc>
                <a:spcPct val="88000"/>
              </a:lnSpc>
              <a:spcBef>
                <a:spcPts val="0"/>
              </a:spcBef>
              <a:defRPr sz="3430">
                <a:solidFill>
                  <a:srgbClr val="FFFFFF"/>
                </a:solidFill>
                <a:latin typeface="Avenir Heavy"/>
                <a:ea typeface="Avenir Heavy"/>
                <a:cs typeface="Avenir Heavy"/>
                <a:sym typeface="Avenir Heavy"/>
              </a:defRPr>
            </a:pPr>
            <a:r>
              <a:t>and hands that shed innocent blood,</a:t>
            </a:r>
          </a:p>
          <a:p>
            <a:pPr defTabSz="448055">
              <a:lnSpc>
                <a:spcPct val="88000"/>
              </a:lnSpc>
              <a:spcBef>
                <a:spcPts val="0"/>
              </a:spcBef>
              <a:defRPr sz="3430">
                <a:solidFill>
                  <a:srgbClr val="FFFFFF"/>
                </a:solidFill>
                <a:latin typeface="Avenir Heavy"/>
                <a:ea typeface="Avenir Heavy"/>
                <a:cs typeface="Avenir Heavy"/>
                <a:sym typeface="Avenir Heavy"/>
              </a:defRPr>
            </a:pPr>
            <a:r>
              <a:t>18 a heart that devises wicked plans,</a:t>
            </a:r>
          </a:p>
          <a:p>
            <a:pPr defTabSz="448055">
              <a:lnSpc>
                <a:spcPct val="88000"/>
              </a:lnSpc>
              <a:spcBef>
                <a:spcPts val="0"/>
              </a:spcBef>
              <a:defRPr sz="3430">
                <a:solidFill>
                  <a:srgbClr val="FFFFFF"/>
                </a:solidFill>
                <a:latin typeface="Avenir Heavy"/>
                <a:ea typeface="Avenir Heavy"/>
                <a:cs typeface="Avenir Heavy"/>
                <a:sym typeface="Avenir Heavy"/>
              </a:defRPr>
            </a:pPr>
            <a:r>
              <a:t>feet that make haste to run to evil,</a:t>
            </a:r>
          </a:p>
          <a:p>
            <a:pPr defTabSz="448055">
              <a:lnSpc>
                <a:spcPct val="88000"/>
              </a:lnSpc>
              <a:spcBef>
                <a:spcPts val="0"/>
              </a:spcBef>
              <a:defRPr sz="3430">
                <a:solidFill>
                  <a:srgbClr val="FFFFFF"/>
                </a:solidFill>
                <a:latin typeface="Avenir Heavy"/>
                <a:ea typeface="Avenir Heavy"/>
                <a:cs typeface="Avenir Heavy"/>
                <a:sym typeface="Avenir Heavy"/>
              </a:defRPr>
            </a:pPr>
            <a:r>
              <a:t>19 a false witness who breathes out lies,</a:t>
            </a:r>
          </a:p>
          <a:p>
            <a:pPr defTabSz="448055">
              <a:lnSpc>
                <a:spcPct val="88000"/>
              </a:lnSpc>
              <a:spcBef>
                <a:spcPts val="0"/>
              </a:spcBef>
              <a:defRPr sz="3430">
                <a:solidFill>
                  <a:srgbClr val="FFFFFF"/>
                </a:solidFill>
                <a:latin typeface="Avenir Heavy"/>
                <a:ea typeface="Avenir Heavy"/>
                <a:cs typeface="Avenir Heavy"/>
                <a:sym typeface="Avenir Heavy"/>
              </a:defRPr>
            </a:pPr>
            <a:r>
              <a:t>and one who sows discord among brothers.</a:t>
            </a:r>
          </a:p>
        </p:txBody>
      </p:sp>
      <p:sp>
        <p:nvSpPr>
          <p:cNvPr id="163" name="Ephesians 4:29 Let no corrupting talk come out of your mouths, but only such as is good for building up, as fits the occasion, that it may give grace to those who hear.…"/>
          <p:cNvSpPr txBox="1"/>
          <p:nvPr/>
        </p:nvSpPr>
        <p:spPr>
          <a:xfrm>
            <a:off x="539169" y="1598169"/>
            <a:ext cx="11926462" cy="6557262"/>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457200">
              <a:lnSpc>
                <a:spcPct val="88000"/>
              </a:lnSpc>
              <a:spcBef>
                <a:spcPts val="0"/>
              </a:spcBef>
              <a:defRPr sz="3500">
                <a:solidFill>
                  <a:srgbClr val="FFFFFF"/>
                </a:solidFill>
                <a:latin typeface="Avenir Heavy"/>
                <a:ea typeface="Avenir Heavy"/>
                <a:cs typeface="Avenir Heavy"/>
                <a:sym typeface="Avenir Heavy"/>
              </a:defRPr>
            </a:pPr>
            <a:r>
              <a:t>Ephesians 4:29 Let no corrupting talk come out of your mouths, but only such as is good for building up, as fits the occasion, that it may give grace to those who hear.</a:t>
            </a:r>
          </a:p>
          <a:p>
            <a:pPr defTabSz="457200">
              <a:lnSpc>
                <a:spcPct val="88000"/>
              </a:lnSpc>
              <a:spcBef>
                <a:spcPts val="0"/>
              </a:spcBef>
              <a:defRPr sz="3500">
                <a:solidFill>
                  <a:srgbClr val="FFFFFF"/>
                </a:solidFill>
                <a:latin typeface="Avenir Heavy"/>
                <a:ea typeface="Avenir Heavy"/>
                <a:cs typeface="Avenir Heavy"/>
                <a:sym typeface="Avenir Heavy"/>
              </a:defRPr>
            </a:pPr>
            <a:endParaRPr/>
          </a:p>
          <a:p>
            <a:pPr defTabSz="457200">
              <a:lnSpc>
                <a:spcPct val="88000"/>
              </a:lnSpc>
              <a:spcBef>
                <a:spcPts val="0"/>
              </a:spcBef>
              <a:defRPr sz="3500">
                <a:solidFill>
                  <a:srgbClr val="FFFFFF"/>
                </a:solidFill>
                <a:latin typeface="Avenir Heavy"/>
                <a:ea typeface="Avenir Heavy"/>
                <a:cs typeface="Avenir Heavy"/>
                <a:sym typeface="Avenir Heavy"/>
              </a:defRPr>
            </a:pPr>
            <a:r>
              <a:t>Ephesians 5:4 Let there be no filthiness nor foolish talk nor crude joking, which are out of place, but instead let there be thanksgiving.</a:t>
            </a:r>
          </a:p>
          <a:p>
            <a:pPr defTabSz="457200">
              <a:lnSpc>
                <a:spcPct val="88000"/>
              </a:lnSpc>
              <a:spcBef>
                <a:spcPts val="0"/>
              </a:spcBef>
              <a:defRPr sz="3500">
                <a:solidFill>
                  <a:srgbClr val="FFFFFF"/>
                </a:solidFill>
                <a:latin typeface="Avenir Heavy"/>
                <a:ea typeface="Avenir Heavy"/>
                <a:cs typeface="Avenir Heavy"/>
                <a:sym typeface="Avenir Heavy"/>
              </a:defRPr>
            </a:pPr>
            <a:endParaRPr/>
          </a:p>
          <a:p>
            <a:pPr defTabSz="457200">
              <a:lnSpc>
                <a:spcPct val="88000"/>
              </a:lnSpc>
              <a:spcBef>
                <a:spcPts val="0"/>
              </a:spcBef>
              <a:defRPr sz="3500">
                <a:solidFill>
                  <a:srgbClr val="FFFFFF"/>
                </a:solidFill>
                <a:latin typeface="Avenir Heavy"/>
                <a:ea typeface="Avenir Heavy"/>
                <a:cs typeface="Avenir Heavy"/>
                <a:sym typeface="Avenir Heavy"/>
              </a:defRPr>
            </a:pPr>
            <a:r>
              <a:t>Colossians 4:6 Let your speech always be gracious, seasoned with salt, so that you may know how you ought to answer each person.</a:t>
            </a:r>
          </a:p>
        </p:txBody>
      </p:sp>
      <p:sp>
        <p:nvSpPr>
          <p:cNvPr id="164" name="Psalm 140:3 They make their tongue sharp as a serpent’s, and under their lips is the venom of asps."/>
          <p:cNvSpPr txBox="1"/>
          <p:nvPr/>
        </p:nvSpPr>
        <p:spPr>
          <a:xfrm>
            <a:off x="539169" y="5604705"/>
            <a:ext cx="11926462" cy="2035214"/>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Psalm 140:3 They make their tongue sharp as a serpent’s, and under their lips is the venom of asps.</a:t>
            </a:r>
          </a:p>
        </p:txBody>
      </p:sp>
      <p:sp>
        <p:nvSpPr>
          <p:cNvPr id="165" name="Proverbs 18:21 Death and life are in the power of the tongue, and those who love it will eat its fruits."/>
          <p:cNvSpPr txBox="1"/>
          <p:nvPr/>
        </p:nvSpPr>
        <p:spPr>
          <a:xfrm>
            <a:off x="539169" y="5909468"/>
            <a:ext cx="11926462" cy="1425688"/>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Proverbs 18:21 Death and life are in the power of the tongue, and those who love it will eat its fruits. </a:t>
            </a:r>
          </a:p>
        </p:txBody>
      </p:sp>
      <p:sp>
        <p:nvSpPr>
          <p:cNvPr id="166" name="Proverbs 26:18-25"/>
          <p:cNvSpPr txBox="1"/>
          <p:nvPr/>
        </p:nvSpPr>
        <p:spPr>
          <a:xfrm>
            <a:off x="3891844" y="5882023"/>
            <a:ext cx="4881931" cy="910254"/>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4300">
                <a:solidFill>
                  <a:srgbClr val="FFFFFF"/>
                </a:solidFill>
                <a:latin typeface="Avenir Heavy"/>
                <a:ea typeface="Avenir Heavy"/>
                <a:cs typeface="Avenir Heavy"/>
                <a:sym typeface="Avenir Heavy"/>
              </a:defRPr>
            </a:lvl1pPr>
          </a:lstStyle>
          <a:p>
            <a:r>
              <a:t>Proverbs 26:18-25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60">
                                            <p:bg/>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6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xit" fill="hold" grpId="1" nodeType="clickEffect">
                                  <p:stCondLst>
                                    <p:cond delay="0"/>
                                  </p:stCondLst>
                                  <p:iterate>
                                    <p:tmAbs val="0"/>
                                  </p:iterate>
                                  <p:childTnLst>
                                    <p:animEffect transition="out" filter="dissolve">
                                      <p:cBhvr>
                                        <p:cTn id="20" dur="1500" fill="hold"/>
                                        <p:tgtEl>
                                          <p:spTgt spid="165"/>
                                        </p:tgtEl>
                                      </p:cBhvr>
                                    </p:animEffect>
                                    <p:set>
                                      <p:cBhvr>
                                        <p:cTn id="21" fill="hold">
                                          <p:stCondLst>
                                            <p:cond delay="1499"/>
                                          </p:stCondLst>
                                        </p:cTn>
                                        <p:tgtEl>
                                          <p:spTgt spid="16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16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xit" fill="hold" grpId="1" nodeType="clickEffect">
                                  <p:stCondLst>
                                    <p:cond delay="0"/>
                                  </p:stCondLst>
                                  <p:iterate>
                                    <p:tmAbs val="0"/>
                                  </p:iterate>
                                  <p:childTnLst>
                                    <p:animEffect transition="out" filter="dissolve">
                                      <p:cBhvr>
                                        <p:cTn id="29" dur="1500" fill="hold"/>
                                        <p:tgtEl>
                                          <p:spTgt spid="162"/>
                                        </p:tgtEl>
                                      </p:cBhvr>
                                    </p:animEffect>
                                    <p:set>
                                      <p:cBhvr>
                                        <p:cTn id="30" fill="hold">
                                          <p:stCondLst>
                                            <p:cond delay="1499"/>
                                          </p:stCondLst>
                                        </p:cTn>
                                        <p:tgtEl>
                                          <p:spTgt spid="1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1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xit" fill="hold" grpId="1" nodeType="clickEffect">
                                  <p:stCondLst>
                                    <p:cond delay="0"/>
                                  </p:stCondLst>
                                  <p:iterate>
                                    <p:tmAbs val="0"/>
                                  </p:iterate>
                                  <p:childTnLst>
                                    <p:animEffect transition="out" filter="dissolve">
                                      <p:cBhvr>
                                        <p:cTn id="38" dur="1500" fill="hold"/>
                                        <p:tgtEl>
                                          <p:spTgt spid="166"/>
                                        </p:tgtEl>
                                      </p:cBhvr>
                                    </p:animEffect>
                                    <p:set>
                                      <p:cBhvr>
                                        <p:cTn id="39" fill="hold">
                                          <p:stCondLst>
                                            <p:cond delay="1499"/>
                                          </p:stCondLst>
                                        </p:cTn>
                                        <p:tgtEl>
                                          <p:spTgt spid="16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p:tmAbs val="0"/>
                                  </p:iterate>
                                  <p:childTnLst>
                                    <p:set>
                                      <p:cBhvr>
                                        <p:cTn id="43" fill="hold"/>
                                        <p:tgtEl>
                                          <p:spTgt spid="160">
                                            <p:txEl>
                                              <p:pRg st="1" end="1"/>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iterate>
                                    <p:tmAbs val="0"/>
                                  </p:iterate>
                                  <p:childTnLst>
                                    <p:set>
                                      <p:cBhvr>
                                        <p:cTn id="47" fill="hold"/>
                                        <p:tgtEl>
                                          <p:spTgt spid="163">
                                            <p:bg/>
                                          </p:spTgt>
                                        </p:tgtEl>
                                        <p:attrNameLst>
                                          <p:attrName>style.visibility</p:attrName>
                                        </p:attrNameLst>
                                      </p:cBhvr>
                                      <p:to>
                                        <p:strVal val="visible"/>
                                      </p:to>
                                    </p:set>
                                  </p:childTnLst>
                                </p:cTn>
                              </p:par>
                              <p:par>
                                <p:cTn id="48" presetID="1" presetClass="entr" presetSubtype="0" fill="hold" grpId="0" nodeType="withEffect">
                                  <p:stCondLst>
                                    <p:cond delay="0"/>
                                  </p:stCondLst>
                                  <p:iterate>
                                    <p:tmAbs val="0"/>
                                  </p:iterate>
                                  <p:childTnLst>
                                    <p:set>
                                      <p:cBhvr>
                                        <p:cTn id="49" fill="hold"/>
                                        <p:tgtEl>
                                          <p:spTgt spid="163">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iterate>
                                    <p:tmAbs val="0"/>
                                  </p:iterate>
                                  <p:childTnLst>
                                    <p:set>
                                      <p:cBhvr>
                                        <p:cTn id="53" fill="hold"/>
                                        <p:tgtEl>
                                          <p:spTgt spid="163">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iterate>
                                    <p:tmAbs val="0"/>
                                  </p:iterate>
                                  <p:childTnLst>
                                    <p:set>
                                      <p:cBhvr>
                                        <p:cTn id="57" fill="hold"/>
                                        <p:tgtEl>
                                          <p:spTgt spid="163">
                                            <p:txEl>
                                              <p:pRg st="2" end="2"/>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iterate>
                                    <p:tmAbs val="0"/>
                                  </p:iterate>
                                  <p:childTnLst>
                                    <p:set>
                                      <p:cBhvr>
                                        <p:cTn id="61" fill="hold"/>
                                        <p:tgtEl>
                                          <p:spTgt spid="163">
                                            <p:txEl>
                                              <p:pRg st="3" end="3"/>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iterate>
                                    <p:tmAbs val="0"/>
                                  </p:iterate>
                                  <p:childTnLst>
                                    <p:set>
                                      <p:cBhvr>
                                        <p:cTn id="65" fill="hold"/>
                                        <p:tgtEl>
                                          <p:spTgt spid="163">
                                            <p:txEl>
                                              <p:pRg st="4" end="4"/>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9" presetClass="exit" fill="hold" grpId="1" nodeType="clickEffect">
                                  <p:stCondLst>
                                    <p:cond delay="0"/>
                                  </p:stCondLst>
                                  <p:iterate>
                                    <p:tmAbs val="0"/>
                                  </p:iterate>
                                  <p:childTnLst>
                                    <p:animEffect transition="out" filter="dissolve">
                                      <p:cBhvr>
                                        <p:cTn id="69" dur="1500" fill="hold"/>
                                        <p:tgtEl>
                                          <p:spTgt spid="163">
                                            <p:txEl>
                                              <p:pRg st="0" end="0"/>
                                            </p:txEl>
                                          </p:spTgt>
                                        </p:tgtEl>
                                      </p:cBhvr>
                                    </p:animEffect>
                                    <p:set>
                                      <p:cBhvr>
                                        <p:cTn id="70" fill="hold">
                                          <p:stCondLst>
                                            <p:cond delay="1499"/>
                                          </p:stCondLst>
                                        </p:cTn>
                                        <p:tgtEl>
                                          <p:spTgt spid="163">
                                            <p:txEl>
                                              <p:pRg st="0" end="0"/>
                                            </p:txEl>
                                          </p:spTgt>
                                        </p:tgtEl>
                                        <p:attrNameLst>
                                          <p:attrName>style.visibility</p:attrName>
                                        </p:attrNameLst>
                                      </p:cBhvr>
                                      <p:to>
                                        <p:strVal val="hidden"/>
                                      </p:to>
                                    </p:set>
                                  </p:childTnLst>
                                </p:cTn>
                              </p:par>
                              <p:par>
                                <p:cTn id="71" presetID="9" presetClass="exit" presetSubtype="0" fill="hold" grpId="1" nodeType="withEffect">
                                  <p:stCondLst>
                                    <p:cond delay="0"/>
                                  </p:stCondLst>
                                  <p:iterate>
                                    <p:tmAbs val="0"/>
                                  </p:iterate>
                                  <p:childTnLst>
                                    <p:animEffect transition="out" filter="dissolve">
                                      <p:cBhvr>
                                        <p:cTn id="72" dur="1500" fill="hold"/>
                                        <p:tgtEl>
                                          <p:spTgt spid="163">
                                            <p:txEl>
                                              <p:pRg st="1" end="1"/>
                                            </p:txEl>
                                          </p:spTgt>
                                        </p:tgtEl>
                                      </p:cBhvr>
                                    </p:animEffect>
                                    <p:set>
                                      <p:cBhvr>
                                        <p:cTn id="73" fill="hold">
                                          <p:stCondLst>
                                            <p:cond delay="1499"/>
                                          </p:stCondLst>
                                        </p:cTn>
                                        <p:tgtEl>
                                          <p:spTgt spid="163">
                                            <p:txEl>
                                              <p:pRg st="1" end="1"/>
                                            </p:txEl>
                                          </p:spTgt>
                                        </p:tgtEl>
                                        <p:attrNameLst>
                                          <p:attrName>style.visibility</p:attrName>
                                        </p:attrNameLst>
                                      </p:cBhvr>
                                      <p:to>
                                        <p:strVal val="hidden"/>
                                      </p:to>
                                    </p:set>
                                  </p:childTnLst>
                                </p:cTn>
                              </p:par>
                              <p:par>
                                <p:cTn id="74" presetID="9" presetClass="exit" presetSubtype="0" fill="hold" grpId="1" nodeType="withEffect">
                                  <p:stCondLst>
                                    <p:cond delay="0"/>
                                  </p:stCondLst>
                                  <p:iterate>
                                    <p:tmAbs val="0"/>
                                  </p:iterate>
                                  <p:childTnLst>
                                    <p:animEffect transition="out" filter="dissolve">
                                      <p:cBhvr>
                                        <p:cTn id="75" dur="1500" fill="hold"/>
                                        <p:tgtEl>
                                          <p:spTgt spid="163">
                                            <p:txEl>
                                              <p:pRg st="2" end="2"/>
                                            </p:txEl>
                                          </p:spTgt>
                                        </p:tgtEl>
                                      </p:cBhvr>
                                    </p:animEffect>
                                    <p:set>
                                      <p:cBhvr>
                                        <p:cTn id="76" fill="hold">
                                          <p:stCondLst>
                                            <p:cond delay="1499"/>
                                          </p:stCondLst>
                                        </p:cTn>
                                        <p:tgtEl>
                                          <p:spTgt spid="163">
                                            <p:txEl>
                                              <p:pRg st="2" end="2"/>
                                            </p:txEl>
                                          </p:spTgt>
                                        </p:tgtEl>
                                        <p:attrNameLst>
                                          <p:attrName>style.visibility</p:attrName>
                                        </p:attrNameLst>
                                      </p:cBhvr>
                                      <p:to>
                                        <p:strVal val="hidden"/>
                                      </p:to>
                                    </p:set>
                                  </p:childTnLst>
                                </p:cTn>
                              </p:par>
                              <p:par>
                                <p:cTn id="77" presetID="9" presetClass="exit" presetSubtype="0" fill="hold" grpId="1" nodeType="withEffect">
                                  <p:stCondLst>
                                    <p:cond delay="0"/>
                                  </p:stCondLst>
                                  <p:iterate>
                                    <p:tmAbs val="0"/>
                                  </p:iterate>
                                  <p:childTnLst>
                                    <p:animEffect transition="out" filter="dissolve">
                                      <p:cBhvr>
                                        <p:cTn id="78" dur="1500" fill="hold"/>
                                        <p:tgtEl>
                                          <p:spTgt spid="163">
                                            <p:txEl>
                                              <p:pRg st="3" end="3"/>
                                            </p:txEl>
                                          </p:spTgt>
                                        </p:tgtEl>
                                      </p:cBhvr>
                                    </p:animEffect>
                                    <p:set>
                                      <p:cBhvr>
                                        <p:cTn id="79" fill="hold">
                                          <p:stCondLst>
                                            <p:cond delay="1499"/>
                                          </p:stCondLst>
                                        </p:cTn>
                                        <p:tgtEl>
                                          <p:spTgt spid="163">
                                            <p:txEl>
                                              <p:pRg st="3" end="3"/>
                                            </p:txEl>
                                          </p:spTgt>
                                        </p:tgtEl>
                                        <p:attrNameLst>
                                          <p:attrName>style.visibility</p:attrName>
                                        </p:attrNameLst>
                                      </p:cBhvr>
                                      <p:to>
                                        <p:strVal val="hidden"/>
                                      </p:to>
                                    </p:set>
                                  </p:childTnLst>
                                </p:cTn>
                              </p:par>
                              <p:par>
                                <p:cTn id="80" presetID="9" presetClass="exit" presetSubtype="0" fill="hold" grpId="1" nodeType="withEffect">
                                  <p:stCondLst>
                                    <p:cond delay="0"/>
                                  </p:stCondLst>
                                  <p:iterate>
                                    <p:tmAbs val="0"/>
                                  </p:iterate>
                                  <p:childTnLst>
                                    <p:animEffect transition="out" filter="dissolve">
                                      <p:cBhvr>
                                        <p:cTn id="81" dur="1500" fill="hold"/>
                                        <p:tgtEl>
                                          <p:spTgt spid="163">
                                            <p:txEl>
                                              <p:pRg st="4" end="4"/>
                                            </p:txEl>
                                          </p:spTgt>
                                        </p:tgtEl>
                                      </p:cBhvr>
                                    </p:animEffect>
                                    <p:set>
                                      <p:cBhvr>
                                        <p:cTn id="82" fill="hold">
                                          <p:stCondLst>
                                            <p:cond delay="1499"/>
                                          </p:stCondLst>
                                        </p:cTn>
                                        <p:tgtEl>
                                          <p:spTgt spid="163">
                                            <p:txEl>
                                              <p:pRg st="4" end="4"/>
                                            </p:txEl>
                                          </p:spTgt>
                                        </p:tgtEl>
                                        <p:attrNameLst>
                                          <p:attrName>style.visibility</p:attrName>
                                        </p:attrNameLst>
                                      </p:cBhvr>
                                      <p:to>
                                        <p:strVal val="hidden"/>
                                      </p:to>
                                    </p:set>
                                  </p:childTnLst>
                                </p:cTn>
                              </p:par>
                              <p:par>
                                <p:cTn id="83" presetID="9" presetClass="exit" presetSubtype="0" fill="hold" grpId="1" nodeType="withEffect">
                                  <p:stCondLst>
                                    <p:cond delay="0"/>
                                  </p:stCondLst>
                                  <p:iterate>
                                    <p:tmAbs val="0"/>
                                  </p:iterate>
                                  <p:childTnLst>
                                    <p:animEffect transition="out" filter="dissolve">
                                      <p:cBhvr>
                                        <p:cTn id="84" dur="1500" fill="hold"/>
                                        <p:tgtEl>
                                          <p:spTgt spid="163">
                                            <p:bg/>
                                          </p:spTgt>
                                        </p:tgtEl>
                                      </p:cBhvr>
                                    </p:animEffect>
                                    <p:set>
                                      <p:cBhvr>
                                        <p:cTn id="85" fill="hold">
                                          <p:stCondLst>
                                            <p:cond delay="1499"/>
                                          </p:stCondLst>
                                        </p:cTn>
                                        <p:tgtEl>
                                          <p:spTgt spid="163">
                                            <p:bg/>
                                          </p:spTgt>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iterate>
                                    <p:tmAbs val="0"/>
                                  </p:iterate>
                                  <p:childTnLst>
                                    <p:set>
                                      <p:cBhvr>
                                        <p:cTn id="89" fill="hold"/>
                                        <p:tgtEl>
                                          <p:spTgt spid="164"/>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9" presetClass="exit" fill="hold" grpId="1" nodeType="clickEffect">
                                  <p:stCondLst>
                                    <p:cond delay="0"/>
                                  </p:stCondLst>
                                  <p:iterate>
                                    <p:tmAbs val="0"/>
                                  </p:iterate>
                                  <p:childTnLst>
                                    <p:animEffect transition="out" filter="dissolve">
                                      <p:cBhvr>
                                        <p:cTn id="93" dur="1500" fill="hold"/>
                                        <p:tgtEl>
                                          <p:spTgt spid="164"/>
                                        </p:tgtEl>
                                      </p:cBhvr>
                                    </p:animEffect>
                                    <p:set>
                                      <p:cBhvr>
                                        <p:cTn id="94" fill="hold">
                                          <p:stCondLst>
                                            <p:cond delay="1499"/>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build="p" bldLvl="5" animBg="1" advAuto="0"/>
      <p:bldP spid="161" grpId="0" animBg="1" advAuto="0"/>
      <p:bldP spid="162" grpId="0" animBg="1" advAuto="0"/>
      <p:bldP spid="162" grpId="1" animBg="1" advAuto="0"/>
      <p:bldP spid="163" grpId="0" build="p" bldLvl="5" animBg="1" advAuto="0"/>
      <p:bldP spid="163" grpId="1" build="p" bldLvl="5" animBg="1" advAuto="0"/>
      <p:bldP spid="164" grpId="0" animBg="1" advAuto="0"/>
      <p:bldP spid="164" grpId="1" animBg="1" advAuto="0"/>
      <p:bldP spid="165" grpId="0" animBg="1" advAuto="0"/>
      <p:bldP spid="165" grpId="1" animBg="1" advAuto="0"/>
      <p:bldP spid="166" grpId="0" animBg="1" advAuto="0"/>
      <p:bldP spid="166"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James 3"/>
          <p:cNvSpPr txBox="1">
            <a:spLocks noGrp="1"/>
          </p:cNvSpPr>
          <p:nvPr>
            <p:ph type="title"/>
          </p:nvPr>
        </p:nvSpPr>
        <p:spPr>
          <a:xfrm>
            <a:off x="397790" y="352151"/>
            <a:ext cx="12209220" cy="860491"/>
          </a:xfrm>
          <a:prstGeom prst="rect">
            <a:avLst/>
          </a:prstGeom>
          <a:solidFill>
            <a:srgbClr val="474747"/>
          </a:solidFill>
          <a:ln w="38100">
            <a:solidFill>
              <a:srgbClr val="000000"/>
            </a:solidFill>
          </a:ln>
        </p:spPr>
        <p:txBody>
          <a:bodyPr/>
          <a:lstStyle>
            <a:lvl1pPr>
              <a:defRPr sz="5100" b="1">
                <a:solidFill>
                  <a:srgbClr val="FFFFFF"/>
                </a:solidFill>
                <a:latin typeface="Copperplate"/>
                <a:ea typeface="Copperplate"/>
                <a:cs typeface="Copperplate"/>
                <a:sym typeface="Copperplate"/>
              </a:defRPr>
            </a:lvl1pPr>
          </a:lstStyle>
          <a:p>
            <a:r>
              <a:t>James 3</a:t>
            </a:r>
          </a:p>
        </p:txBody>
      </p:sp>
      <p:sp>
        <p:nvSpPr>
          <p:cNvPr id="171" name="9 With it we bless our Lord and Father, and with it we curse people who are made in the likeness of God. 10 From the same mouth come blessing and cursing. My brothers, these things ought not to be so. 11 Does a spring pour forth from the same opening bot"/>
          <p:cNvSpPr txBox="1">
            <a:spLocks noGrp="1"/>
          </p:cNvSpPr>
          <p:nvPr>
            <p:ph type="body" idx="1"/>
          </p:nvPr>
        </p:nvSpPr>
        <p:spPr>
          <a:xfrm>
            <a:off x="433851" y="1257300"/>
            <a:ext cx="12137098" cy="8455653"/>
          </a:xfrm>
          <a:prstGeom prst="rect">
            <a:avLst/>
          </a:prstGeom>
        </p:spPr>
        <p:txBody>
          <a:bodyPr anchor="t"/>
          <a:lstStyle/>
          <a:p>
            <a:pPr marL="413959" indent="-413959">
              <a:spcBef>
                <a:spcPts val="0"/>
              </a:spcBef>
              <a:buSzPct val="80000"/>
              <a:buFont typeface="Helvetica Light"/>
              <a:buChar char="‣"/>
              <a:defRPr sz="3700">
                <a:solidFill>
                  <a:srgbClr val="000000"/>
                </a:solidFill>
                <a:latin typeface="Avenir Heavy"/>
                <a:ea typeface="Avenir Heavy"/>
                <a:cs typeface="Avenir Heavy"/>
                <a:sym typeface="Avenir Heavy"/>
              </a:defRPr>
            </a:pPr>
            <a:r>
              <a:t>9 With it we bless our Lord and Father, and with it we curse people who are made in the likeness of God. 10 From the same mouth come blessing and cursing. My brothers, these things ought not to be so. 11 Does a spring pour forth from the same opening both fresh and salt water? 12 Can a fig tree, my brothers, bear olives, or a grapevine produce figs? Neither can a salt pond yield fresh water.</a:t>
            </a:r>
          </a:p>
          <a:p>
            <a:pPr marL="413959" indent="-413959">
              <a:spcBef>
                <a:spcPts val="0"/>
              </a:spcBef>
              <a:buSzPct val="80000"/>
              <a:buFont typeface="Helvetica Light"/>
              <a:buChar char="‣"/>
              <a:defRPr sz="3700">
                <a:solidFill>
                  <a:srgbClr val="000000"/>
                </a:solidFill>
                <a:latin typeface="Avenir Heavy"/>
                <a:ea typeface="Avenir Heavy"/>
                <a:cs typeface="Avenir Heavy"/>
                <a:sym typeface="Avenir Heavy"/>
              </a:defRPr>
            </a:pPr>
            <a:r>
              <a:t>13 Who is wise and understanding among you? By his good conduct let him show his works in the meekness of wisdom.</a:t>
            </a:r>
          </a:p>
        </p:txBody>
      </p:sp>
      <p:sp>
        <p:nvSpPr>
          <p:cNvPr id="172" name="…"/>
          <p:cNvSpPr txBox="1"/>
          <p:nvPr/>
        </p:nvSpPr>
        <p:spPr>
          <a:xfrm>
            <a:off x="12369799" y="9131300"/>
            <a:ext cx="381001"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spcBef>
                <a:spcPts val="0"/>
              </a:spcBef>
              <a:defRPr sz="2100" b="1">
                <a:solidFill>
                  <a:srgbClr val="6C6963"/>
                </a:solidFill>
                <a:latin typeface="Baskerville"/>
                <a:ea typeface="Baskerville"/>
                <a:cs typeface="Baskerville"/>
                <a:sym typeface="Baskerville"/>
              </a:defRPr>
            </a:lvl1pPr>
          </a:lstStyle>
          <a:p>
            <a:r>
              <a:t>…</a:t>
            </a:r>
          </a:p>
        </p:txBody>
      </p:sp>
      <p:sp>
        <p:nvSpPr>
          <p:cNvPr id="173" name="Matthew 12:34 You brood of vipers! How can you speak good, when you are evil? For out of the abundance of the heart the mouth speaks. 35 The good person out of his good treasure brings forth good, and the evil person out of his evil treasure brings forth"/>
          <p:cNvSpPr txBox="1"/>
          <p:nvPr/>
        </p:nvSpPr>
        <p:spPr>
          <a:xfrm>
            <a:off x="539169" y="1720860"/>
            <a:ext cx="11926462" cy="6311880"/>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457200">
              <a:lnSpc>
                <a:spcPct val="88000"/>
              </a:lnSpc>
              <a:spcBef>
                <a:spcPts val="0"/>
              </a:spcBef>
              <a:defRPr sz="3500">
                <a:solidFill>
                  <a:srgbClr val="FFFFFF"/>
                </a:solidFill>
                <a:latin typeface="Avenir Heavy"/>
                <a:ea typeface="Avenir Heavy"/>
                <a:cs typeface="Avenir Heavy"/>
                <a:sym typeface="Avenir Heavy"/>
              </a:defRPr>
            </a:pPr>
            <a:r>
              <a:t>Matthew 12:34 You brood of vipers! How can you speak good, when you are evil? For out of the abundance of the heart the mouth speaks. 35 The good person out of his good treasure brings forth good, and the evil person out of his evil treasure brings forth evil.</a:t>
            </a:r>
          </a:p>
          <a:p>
            <a:pPr defTabSz="457200">
              <a:lnSpc>
                <a:spcPct val="88000"/>
              </a:lnSpc>
              <a:spcBef>
                <a:spcPts val="0"/>
              </a:spcBef>
              <a:defRPr sz="3500">
                <a:solidFill>
                  <a:srgbClr val="FFFFFF"/>
                </a:solidFill>
                <a:latin typeface="Avenir Heavy"/>
                <a:ea typeface="Avenir Heavy"/>
                <a:cs typeface="Avenir Heavy"/>
                <a:sym typeface="Avenir Heavy"/>
              </a:defRPr>
            </a:pPr>
            <a:endParaRPr/>
          </a:p>
          <a:p>
            <a:pPr defTabSz="457200">
              <a:lnSpc>
                <a:spcPct val="88000"/>
              </a:lnSpc>
              <a:spcBef>
                <a:spcPts val="0"/>
              </a:spcBef>
              <a:defRPr sz="3500">
                <a:solidFill>
                  <a:srgbClr val="FFFFFF"/>
                </a:solidFill>
                <a:latin typeface="Avenir Heavy"/>
                <a:ea typeface="Avenir Heavy"/>
                <a:cs typeface="Avenir Heavy"/>
                <a:sym typeface="Avenir Heavy"/>
              </a:defRPr>
            </a:pPr>
            <a:r>
              <a:t>1John 4:20 If anyone says, “I love God,” and hates his brother, he is a liar; for he who does not love his brother whom he has seen cannot love God whom he has not seen. 21 And this commandment we have from him: whoever loves God must also love his brother.</a:t>
            </a:r>
          </a:p>
        </p:txBody>
      </p:sp>
      <p:sp>
        <p:nvSpPr>
          <p:cNvPr id="174" name="2Corinthians 13:5 Examine yourselves, to see whether you are in the faith. Test yourselves. Or do you not realize this about yourselves, that Jesus Christ is in you?—unless indeed you fail to meet the test!"/>
          <p:cNvSpPr txBox="1"/>
          <p:nvPr/>
        </p:nvSpPr>
        <p:spPr>
          <a:xfrm>
            <a:off x="638490" y="3610589"/>
            <a:ext cx="11727820" cy="2532422"/>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2Corinthians 13:5 Examine yourselves, to see whether you are in the faith. Test yourselves. Or do you not realize this about yourselves, that Jesus Christ is in you?—unless indeed you fail to meet the test!</a:t>
            </a:r>
          </a:p>
        </p:txBody>
      </p:sp>
      <p:sp>
        <p:nvSpPr>
          <p:cNvPr id="175" name="1Corinthians 10:12 Therefore let anyone who thinks that he stands take heed lest he fall."/>
          <p:cNvSpPr txBox="1"/>
          <p:nvPr/>
        </p:nvSpPr>
        <p:spPr>
          <a:xfrm>
            <a:off x="539169" y="4163956"/>
            <a:ext cx="11926462" cy="1425688"/>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1Corinthians 10:12 Therefore let anyone who thinks that he stands take heed lest he fall.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71">
                                            <p:bg/>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7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73">
                                            <p:bg/>
                                          </p:spTgt>
                                        </p:tgtEl>
                                        <p:attrNameLst>
                                          <p:attrName>style.visibility</p:attrName>
                                        </p:attrNameLst>
                                      </p:cBhvr>
                                      <p:to>
                                        <p:strVal val="visible"/>
                                      </p:to>
                                    </p:set>
                                  </p:childTnLst>
                                </p:cTn>
                              </p:par>
                              <p:par>
                                <p:cTn id="17" presetID="1" presetClass="entr" presetSubtype="0" fill="hold" grpId="0" nodeType="withEffect">
                                  <p:stCondLst>
                                    <p:cond delay="0"/>
                                  </p:stCondLst>
                                  <p:iterate>
                                    <p:tmAbs val="0"/>
                                  </p:iterate>
                                  <p:childTnLst>
                                    <p:set>
                                      <p:cBhvr>
                                        <p:cTn id="18" fill="hold"/>
                                        <p:tgtEl>
                                          <p:spTgt spid="17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7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7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xit" fill="hold" grpId="1" nodeType="clickEffect">
                                  <p:stCondLst>
                                    <p:cond delay="0"/>
                                  </p:stCondLst>
                                  <p:iterate>
                                    <p:tmAbs val="0"/>
                                  </p:iterate>
                                  <p:childTnLst>
                                    <p:animEffect transition="out" filter="dissolve">
                                      <p:cBhvr>
                                        <p:cTn id="30" dur="1500" fill="hold"/>
                                        <p:tgtEl>
                                          <p:spTgt spid="173">
                                            <p:txEl>
                                              <p:pRg st="0" end="0"/>
                                            </p:txEl>
                                          </p:spTgt>
                                        </p:tgtEl>
                                      </p:cBhvr>
                                    </p:animEffect>
                                    <p:set>
                                      <p:cBhvr>
                                        <p:cTn id="31" fill="hold">
                                          <p:stCondLst>
                                            <p:cond delay="1499"/>
                                          </p:stCondLst>
                                        </p:cTn>
                                        <p:tgtEl>
                                          <p:spTgt spid="173">
                                            <p:txEl>
                                              <p:pRg st="0" end="0"/>
                                            </p:txEl>
                                          </p:spTgt>
                                        </p:tgtEl>
                                        <p:attrNameLst>
                                          <p:attrName>style.visibility</p:attrName>
                                        </p:attrNameLst>
                                      </p:cBhvr>
                                      <p:to>
                                        <p:strVal val="hidden"/>
                                      </p:to>
                                    </p:set>
                                  </p:childTnLst>
                                </p:cTn>
                              </p:par>
                              <p:par>
                                <p:cTn id="32" presetID="9" presetClass="exit" presetSubtype="0" fill="hold" grpId="1" nodeType="withEffect">
                                  <p:stCondLst>
                                    <p:cond delay="0"/>
                                  </p:stCondLst>
                                  <p:iterate>
                                    <p:tmAbs val="0"/>
                                  </p:iterate>
                                  <p:childTnLst>
                                    <p:animEffect transition="out" filter="dissolve">
                                      <p:cBhvr>
                                        <p:cTn id="33" dur="1500" fill="hold"/>
                                        <p:tgtEl>
                                          <p:spTgt spid="173">
                                            <p:txEl>
                                              <p:pRg st="1" end="1"/>
                                            </p:txEl>
                                          </p:spTgt>
                                        </p:tgtEl>
                                      </p:cBhvr>
                                    </p:animEffect>
                                    <p:set>
                                      <p:cBhvr>
                                        <p:cTn id="34" fill="hold">
                                          <p:stCondLst>
                                            <p:cond delay="1499"/>
                                          </p:stCondLst>
                                        </p:cTn>
                                        <p:tgtEl>
                                          <p:spTgt spid="173">
                                            <p:txEl>
                                              <p:pRg st="1" end="1"/>
                                            </p:txEl>
                                          </p:spTgt>
                                        </p:tgtEl>
                                        <p:attrNameLst>
                                          <p:attrName>style.visibility</p:attrName>
                                        </p:attrNameLst>
                                      </p:cBhvr>
                                      <p:to>
                                        <p:strVal val="hidden"/>
                                      </p:to>
                                    </p:set>
                                  </p:childTnLst>
                                </p:cTn>
                              </p:par>
                              <p:par>
                                <p:cTn id="35" presetID="9" presetClass="exit" presetSubtype="0" fill="hold" grpId="1" nodeType="withEffect">
                                  <p:stCondLst>
                                    <p:cond delay="0"/>
                                  </p:stCondLst>
                                  <p:iterate>
                                    <p:tmAbs val="0"/>
                                  </p:iterate>
                                  <p:childTnLst>
                                    <p:animEffect transition="out" filter="dissolve">
                                      <p:cBhvr>
                                        <p:cTn id="36" dur="1500" fill="hold"/>
                                        <p:tgtEl>
                                          <p:spTgt spid="173">
                                            <p:txEl>
                                              <p:pRg st="2" end="2"/>
                                            </p:txEl>
                                          </p:spTgt>
                                        </p:tgtEl>
                                      </p:cBhvr>
                                    </p:animEffect>
                                    <p:set>
                                      <p:cBhvr>
                                        <p:cTn id="37" fill="hold">
                                          <p:stCondLst>
                                            <p:cond delay="1499"/>
                                          </p:stCondLst>
                                        </p:cTn>
                                        <p:tgtEl>
                                          <p:spTgt spid="173">
                                            <p:txEl>
                                              <p:pRg st="2" end="2"/>
                                            </p:txEl>
                                          </p:spTgt>
                                        </p:tgtEl>
                                        <p:attrNameLst>
                                          <p:attrName>style.visibility</p:attrName>
                                        </p:attrNameLst>
                                      </p:cBhvr>
                                      <p:to>
                                        <p:strVal val="hidden"/>
                                      </p:to>
                                    </p:set>
                                  </p:childTnLst>
                                </p:cTn>
                              </p:par>
                              <p:par>
                                <p:cTn id="38" presetID="9" presetClass="exit" presetSubtype="0" fill="hold" grpId="1" nodeType="withEffect">
                                  <p:stCondLst>
                                    <p:cond delay="0"/>
                                  </p:stCondLst>
                                  <p:iterate>
                                    <p:tmAbs val="0"/>
                                  </p:iterate>
                                  <p:childTnLst>
                                    <p:animEffect transition="out" filter="dissolve">
                                      <p:cBhvr>
                                        <p:cTn id="39" dur="1500" fill="hold"/>
                                        <p:tgtEl>
                                          <p:spTgt spid="173">
                                            <p:bg/>
                                          </p:spTgt>
                                        </p:tgtEl>
                                      </p:cBhvr>
                                    </p:animEffect>
                                    <p:set>
                                      <p:cBhvr>
                                        <p:cTn id="40" fill="hold">
                                          <p:stCondLst>
                                            <p:cond delay="1499"/>
                                          </p:stCondLst>
                                        </p:cTn>
                                        <p:tgtEl>
                                          <p:spTgt spid="173">
                                            <p:bg/>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iterate>
                                    <p:tmAbs val="0"/>
                                  </p:iterate>
                                  <p:childTnLst>
                                    <p:set>
                                      <p:cBhvr>
                                        <p:cTn id="44" fill="hold"/>
                                        <p:tgtEl>
                                          <p:spTgt spid="171">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iterate>
                                    <p:tmAbs val="0"/>
                                  </p:iterate>
                                  <p:childTnLst>
                                    <p:set>
                                      <p:cBhvr>
                                        <p:cTn id="48" fill="hold"/>
                                        <p:tgtEl>
                                          <p:spTgt spid="17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9" presetClass="exit" fill="hold" grpId="1" nodeType="clickEffect">
                                  <p:stCondLst>
                                    <p:cond delay="0"/>
                                  </p:stCondLst>
                                  <p:iterate>
                                    <p:tmAbs val="0"/>
                                  </p:iterate>
                                  <p:childTnLst>
                                    <p:animEffect transition="out" filter="dissolve">
                                      <p:cBhvr>
                                        <p:cTn id="52" dur="1500" fill="hold"/>
                                        <p:tgtEl>
                                          <p:spTgt spid="175"/>
                                        </p:tgtEl>
                                      </p:cBhvr>
                                    </p:animEffect>
                                    <p:set>
                                      <p:cBhvr>
                                        <p:cTn id="53" fill="hold">
                                          <p:stCondLst>
                                            <p:cond delay="1499"/>
                                          </p:stCondLst>
                                        </p:cTn>
                                        <p:tgtEl>
                                          <p:spTgt spid="17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iterate>
                                    <p:tmAbs val="0"/>
                                  </p:iterate>
                                  <p:childTnLst>
                                    <p:set>
                                      <p:cBhvr>
                                        <p:cTn id="57" fill="hold"/>
                                        <p:tgtEl>
                                          <p:spTgt spid="17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9" presetClass="exit" fill="hold" grpId="1" nodeType="clickEffect">
                                  <p:stCondLst>
                                    <p:cond delay="0"/>
                                  </p:stCondLst>
                                  <p:iterate>
                                    <p:tmAbs val="0"/>
                                  </p:iterate>
                                  <p:childTnLst>
                                    <p:animEffect transition="out" filter="dissolve">
                                      <p:cBhvr>
                                        <p:cTn id="61" dur="1500" fill="hold"/>
                                        <p:tgtEl>
                                          <p:spTgt spid="174"/>
                                        </p:tgtEl>
                                      </p:cBhvr>
                                    </p:animEffect>
                                    <p:set>
                                      <p:cBhvr>
                                        <p:cTn id="62" fill="hold">
                                          <p:stCondLst>
                                            <p:cond delay="1499"/>
                                          </p:stCondLst>
                                        </p:cTn>
                                        <p:tgtEl>
                                          <p:spTgt spid="1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build="p" bldLvl="5" animBg="1" advAuto="0"/>
      <p:bldP spid="172" grpId="0" animBg="1" advAuto="0"/>
      <p:bldP spid="173" grpId="0" build="p" bldLvl="5" animBg="1" advAuto="0"/>
      <p:bldP spid="173" grpId="1" build="p" bldLvl="5" animBg="1" advAuto="0"/>
      <p:bldP spid="174" grpId="0" animBg="1" advAuto="0"/>
      <p:bldP spid="174" grpId="1" animBg="1" advAuto="0"/>
      <p:bldP spid="175" grpId="0" animBg="1" advAuto="0"/>
      <p:bldP spid="175"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James 3"/>
          <p:cNvSpPr txBox="1">
            <a:spLocks noGrp="1"/>
          </p:cNvSpPr>
          <p:nvPr>
            <p:ph type="title"/>
          </p:nvPr>
        </p:nvSpPr>
        <p:spPr>
          <a:xfrm>
            <a:off x="397790" y="352151"/>
            <a:ext cx="12209220" cy="860491"/>
          </a:xfrm>
          <a:prstGeom prst="rect">
            <a:avLst/>
          </a:prstGeom>
          <a:solidFill>
            <a:srgbClr val="474747"/>
          </a:solidFill>
          <a:ln w="38100">
            <a:solidFill>
              <a:srgbClr val="000000"/>
            </a:solidFill>
          </a:ln>
        </p:spPr>
        <p:txBody>
          <a:bodyPr/>
          <a:lstStyle>
            <a:lvl1pPr>
              <a:defRPr sz="5100" b="1">
                <a:solidFill>
                  <a:srgbClr val="FFFFFF"/>
                </a:solidFill>
                <a:latin typeface="Copperplate"/>
                <a:ea typeface="Copperplate"/>
                <a:cs typeface="Copperplate"/>
                <a:sym typeface="Copperplate"/>
              </a:defRPr>
            </a:lvl1pPr>
          </a:lstStyle>
          <a:p>
            <a:r>
              <a:t>James 3</a:t>
            </a:r>
          </a:p>
        </p:txBody>
      </p:sp>
      <p:sp>
        <p:nvSpPr>
          <p:cNvPr id="180" name="14 But if you have bitter jealousy and selfish ambition in your hearts, do not boast and be false to the truth. 15 This is not the wisdom that comes down from above, but is earthly, unspiritual, demonic. 16 For where jealousy and selfish ambition exist, "/>
          <p:cNvSpPr txBox="1">
            <a:spLocks noGrp="1"/>
          </p:cNvSpPr>
          <p:nvPr>
            <p:ph type="body" idx="1"/>
          </p:nvPr>
        </p:nvSpPr>
        <p:spPr>
          <a:xfrm>
            <a:off x="433851" y="1484852"/>
            <a:ext cx="12137098" cy="8039176"/>
          </a:xfrm>
          <a:prstGeom prst="rect">
            <a:avLst/>
          </a:prstGeom>
        </p:spPr>
        <p:txBody>
          <a:bodyPr anchor="t"/>
          <a:lstStyle/>
          <a:p>
            <a:pPr marL="0" indent="0">
              <a:spcBef>
                <a:spcPts val="5100"/>
              </a:spcBef>
              <a:buSzTx/>
              <a:buNone/>
              <a:defRPr sz="3700">
                <a:solidFill>
                  <a:srgbClr val="000000"/>
                </a:solidFill>
                <a:latin typeface="Avenir Heavy"/>
                <a:ea typeface="Avenir Heavy"/>
                <a:cs typeface="Avenir Heavy"/>
                <a:sym typeface="Avenir Heavy"/>
              </a:defRPr>
            </a:pPr>
            <a:r>
              <a:t>14 But if you have bitter jealousy and selfish ambition in your hearts, do not boast and be false to the truth. 15 This is not the wisdom that comes down from above, but is earthly, unspiritual, demonic. 16 For where jealousy and selfish ambition exist, there will be disorder and every vile practice. </a:t>
            </a:r>
          </a:p>
          <a:p>
            <a:pPr marL="0" indent="0">
              <a:spcBef>
                <a:spcPts val="0"/>
              </a:spcBef>
              <a:buSzTx/>
              <a:buNone/>
              <a:defRPr sz="3700">
                <a:solidFill>
                  <a:srgbClr val="000000"/>
                </a:solidFill>
                <a:latin typeface="Avenir Heavy"/>
                <a:ea typeface="Avenir Heavy"/>
                <a:cs typeface="Avenir Heavy"/>
                <a:sym typeface="Avenir Heavy"/>
              </a:defRPr>
            </a:pPr>
            <a:r>
              <a:t>17 But the wisdom from above is first pure, then peaceable, gentle, open to reason, full of mercy and good fruits, impartial and sincere. 18 And a harvest of righteousness is sown in peace by those who make peace.</a:t>
            </a:r>
          </a:p>
        </p:txBody>
      </p:sp>
      <p:sp>
        <p:nvSpPr>
          <p:cNvPr id="181" name="…"/>
          <p:cNvSpPr txBox="1"/>
          <p:nvPr/>
        </p:nvSpPr>
        <p:spPr>
          <a:xfrm>
            <a:off x="12369799" y="9131300"/>
            <a:ext cx="381001"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spcBef>
                <a:spcPts val="0"/>
              </a:spcBef>
              <a:defRPr sz="2100" b="1">
                <a:solidFill>
                  <a:srgbClr val="6C6963"/>
                </a:solidFill>
                <a:latin typeface="Baskerville"/>
                <a:ea typeface="Baskerville"/>
                <a:cs typeface="Baskerville"/>
                <a:sym typeface="Baskerville"/>
              </a:defRPr>
            </a:lvl1pPr>
          </a:lstStyle>
          <a:p>
            <a:r>
              <a:t>…</a:t>
            </a:r>
          </a:p>
        </p:txBody>
      </p:sp>
      <p:sp>
        <p:nvSpPr>
          <p:cNvPr id="182" name="Acts 20:29 I know that after my departure fierce wolves will come in among you, not sparing the flock; 30 and from among your own selves will arise men speaking twisted things, to draw away the disciples after them."/>
          <p:cNvSpPr txBox="1"/>
          <p:nvPr/>
        </p:nvSpPr>
        <p:spPr>
          <a:xfrm>
            <a:off x="539169" y="5759687"/>
            <a:ext cx="11926462" cy="2502610"/>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Acts 20:29 I know that after my departure fierce wolves will come in among you, not sparing the flock; 30 and from among your own selves will arise men speaking twisted things, to draw away the disciples after them.</a:t>
            </a:r>
          </a:p>
        </p:txBody>
      </p:sp>
      <p:sp>
        <p:nvSpPr>
          <p:cNvPr id="183" name="Matthew 7:20 Thus you will recognize them by their fruits."/>
          <p:cNvSpPr txBox="1"/>
          <p:nvPr/>
        </p:nvSpPr>
        <p:spPr>
          <a:xfrm>
            <a:off x="539169" y="4142676"/>
            <a:ext cx="11926462" cy="1468248"/>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Matthew 7:20 Thus you will recognize them by their fruits.</a:t>
            </a:r>
          </a:p>
        </p:txBody>
      </p:sp>
      <p:sp>
        <p:nvSpPr>
          <p:cNvPr id="184" name="1Corinthians 1:10 I appeal to you, brothers, by the name of our Lord Jesus Christ, that all of you agree, and that there be no divisions among you, but that you be united in the same mind and the same judgment. 11 For it has been reported to me by Chloe’"/>
          <p:cNvSpPr txBox="1"/>
          <p:nvPr/>
        </p:nvSpPr>
        <p:spPr>
          <a:xfrm>
            <a:off x="460448" y="2019445"/>
            <a:ext cx="11926462" cy="5714710"/>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1Corinthians 1:10 I appeal to you, brothers, by the name of our Lord Jesus Christ, that all of you agree, and that there be no divisions among you, but that you be united in the same mind and the same judgment. 11 For it has been reported to me by Chloe’s people that there is quarreling among you, my brothers. 12 What I mean is that each one of you says, “I follow Paul,” or “I follow Apollos,” or “I follow Cephas,” or “I follow Christ.” 13 Is Christ divided? Was Paul crucified for you? Or were you baptized in the name of Paul?</a:t>
            </a:r>
          </a:p>
        </p:txBody>
      </p:sp>
      <p:sp>
        <p:nvSpPr>
          <p:cNvPr id="185" name="1Corinthians 12:25 that there may be no division in the body, but that the members may have the same care for one another. 26 If one member suffers, all suffer together; if one member is honored, all rejoice together."/>
          <p:cNvSpPr txBox="1"/>
          <p:nvPr/>
        </p:nvSpPr>
        <p:spPr>
          <a:xfrm>
            <a:off x="539169" y="3460855"/>
            <a:ext cx="11926462" cy="2457974"/>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1Corinthians 12:25 that there may be no division in the body, but that the members may have the same care for one another. 26 If one member suffers, all suffer together; if one member is honored, all rejoice together.</a:t>
            </a:r>
          </a:p>
        </p:txBody>
      </p:sp>
      <p:sp>
        <p:nvSpPr>
          <p:cNvPr id="186" name="Romans 8:5 For those who live according to the flesh set their minds on the things of the flesh, but those who live according to the Spirit set their minds on the things of the Spirit. 6 For to set the mind on the flesh is death, but to set the mind on t"/>
          <p:cNvSpPr txBox="1"/>
          <p:nvPr/>
        </p:nvSpPr>
        <p:spPr>
          <a:xfrm>
            <a:off x="460448" y="2458854"/>
            <a:ext cx="12083904" cy="4835892"/>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Romans 8:5 For those who live according to the flesh set their minds on the things of the flesh, but those who live according to the Spirit set their minds on the things of the Spirit. 6 For to set the mind on the flesh is death, but to set the mind on the Spirit is life and peace. 7 For the mind that is set on the flesh is hostile to God, for it does not submit to God’s law; indeed, it cannot. 8 Those who are in the flesh cannot please God.</a:t>
            </a:r>
          </a:p>
        </p:txBody>
      </p:sp>
      <p:sp>
        <p:nvSpPr>
          <p:cNvPr id="187" name="2Timothy 4:2 preach the word; be ready in season and out of season; reprove, rebuke, and exhort, with complete patience and teaching. 3 For the time is coming when people will not endure sound teaching, but having itching ears they will accumulate for th"/>
          <p:cNvSpPr txBox="1"/>
          <p:nvPr/>
        </p:nvSpPr>
        <p:spPr>
          <a:xfrm>
            <a:off x="539169" y="2366387"/>
            <a:ext cx="11926462" cy="5020826"/>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2627">
              <a:lnSpc>
                <a:spcPct val="88000"/>
              </a:lnSpc>
              <a:spcBef>
                <a:spcPts val="0"/>
              </a:spcBef>
              <a:defRPr sz="3465">
                <a:solidFill>
                  <a:srgbClr val="FFFFFF"/>
                </a:solidFill>
                <a:latin typeface="Avenir Heavy"/>
                <a:ea typeface="Avenir Heavy"/>
                <a:cs typeface="Avenir Heavy"/>
                <a:sym typeface="Avenir Heavy"/>
              </a:defRPr>
            </a:lvl1pPr>
          </a:lstStyle>
          <a:p>
            <a:r>
              <a:t>2Timothy 4:2 preach the word; be ready in season and out of season; reprove, rebuke, and exhort, with complete patience and teaching. 3 For the time is coming when people will not endure sound teaching, but having itching ears they will accumulate for themselves teachers to suit their own passions, 4 and will turn away from listening to the truth and wander off into myths. 5 As for you, always be sober-minded, endure suffering, do the work of an evangelist, fulfill your ministry.</a:t>
            </a:r>
          </a:p>
        </p:txBody>
      </p:sp>
      <p:sp>
        <p:nvSpPr>
          <p:cNvPr id="188" name="2Timothy 2:24 And the Lord’s servant must not be quarrelsome but kind to everyone, able to teach, patiently enduring evil, 25 correcting his opponents with gentleness. God may perhaps grant them repentance leading to a knowledge of the truth, 26 and they"/>
          <p:cNvSpPr txBox="1"/>
          <p:nvPr/>
        </p:nvSpPr>
        <p:spPr>
          <a:xfrm>
            <a:off x="547081" y="2761595"/>
            <a:ext cx="11910638" cy="4518893"/>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2Timothy 2:24 And the Lord’s servant must not be quarrelsome but kind to everyone, able to teach, patiently enduring evil, 25 correcting his opponents with gentleness. God may perhaps grant them repentance leading to a knowledge of the truth, 26 and they may come to their senses and escape from the snare of the devil, after being captured by him to do his will.</a:t>
            </a:r>
          </a:p>
        </p:txBody>
      </p:sp>
      <p:sp>
        <p:nvSpPr>
          <p:cNvPr id="189" name="1Timothy 1:5 The aim of our charge is love that issues from a pure heart and a good conscience and a sincere faith."/>
          <p:cNvSpPr txBox="1"/>
          <p:nvPr/>
        </p:nvSpPr>
        <p:spPr>
          <a:xfrm>
            <a:off x="539169" y="3873924"/>
            <a:ext cx="11926462" cy="2005752"/>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1Timothy 1:5 The aim of our charge is love that issues from a pure heart and a good conscience and a sincere faith.</a:t>
            </a:r>
          </a:p>
        </p:txBody>
      </p:sp>
      <p:sp>
        <p:nvSpPr>
          <p:cNvPr id="190" name="Philippians 2:3 Do nothing from selfish ambition or conceit, but in humility count others more significant than yourselves. 4 Let each of you look not only to his own interests, but also to the interests of others. 5 Have this mind among yourselves, whic"/>
          <p:cNvSpPr txBox="1"/>
          <p:nvPr/>
        </p:nvSpPr>
        <p:spPr>
          <a:xfrm>
            <a:off x="539169" y="3152325"/>
            <a:ext cx="11926462" cy="3448950"/>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Philippians 2:3 Do nothing from selfish ambition or conceit, but in humility count others more significant than yourselves. 4 Let each of you look not only to his own interests, but also to the interests of others. 5 Have this mind among yourselves, which is yours in Christ Jesus,</a:t>
            </a:r>
          </a:p>
        </p:txBody>
      </p:sp>
      <p:sp>
        <p:nvSpPr>
          <p:cNvPr id="191" name="Colossians 3:1 If then you have been raised with Christ, seek the things that are above, where Christ is, seated at the right hand of God. 2 Set your minds on things that are above, not on things that are on earth."/>
          <p:cNvSpPr txBox="1"/>
          <p:nvPr/>
        </p:nvSpPr>
        <p:spPr>
          <a:xfrm>
            <a:off x="539169" y="3681181"/>
            <a:ext cx="11926462" cy="2391238"/>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Colossians 3:1 If then you have been raised with Christ, seek the things that are above, where Christ is, seated at the right hand of God. 2 Set your minds on things that are above, not on things that are on earth.</a:t>
            </a:r>
          </a:p>
        </p:txBody>
      </p:sp>
      <p:sp>
        <p:nvSpPr>
          <p:cNvPr id="192" name="Romans 14:19 So then let us pursue what makes for peace and for mutual upbuilding."/>
          <p:cNvSpPr txBox="1"/>
          <p:nvPr/>
        </p:nvSpPr>
        <p:spPr>
          <a:xfrm>
            <a:off x="539169" y="4193734"/>
            <a:ext cx="11926462" cy="1366132"/>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Romans 14:19 So then let us pursue what makes for peace and for mutual upbuilding.</a:t>
            </a:r>
          </a:p>
        </p:txBody>
      </p:sp>
      <p:sp>
        <p:nvSpPr>
          <p:cNvPr id="193" name="Hebrews 12:14 Strive for peace with everyone, and for the holiness without which no one will see the Lord."/>
          <p:cNvSpPr txBox="1"/>
          <p:nvPr/>
        </p:nvSpPr>
        <p:spPr>
          <a:xfrm>
            <a:off x="539169" y="4244791"/>
            <a:ext cx="11926462" cy="1264017"/>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457200">
              <a:lnSpc>
                <a:spcPct val="88000"/>
              </a:lnSpc>
              <a:spcBef>
                <a:spcPts val="0"/>
              </a:spcBef>
              <a:defRPr sz="3500">
                <a:solidFill>
                  <a:srgbClr val="FFFFFF"/>
                </a:solidFill>
                <a:latin typeface="Avenir Heavy"/>
                <a:ea typeface="Avenir Heavy"/>
                <a:cs typeface="Avenir Heavy"/>
                <a:sym typeface="Avenir Heavy"/>
              </a:defRPr>
            </a:lvl1pPr>
          </a:lstStyle>
          <a:p>
            <a:r>
              <a:t>Hebrews 12:14 Strive for peace with everyone, and for the holiness without which no one will see the Lord.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80">
                                            <p:bg/>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8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xit" fill="hold" grpId="1" nodeType="clickEffect">
                                  <p:stCondLst>
                                    <p:cond delay="0"/>
                                  </p:stCondLst>
                                  <p:iterate>
                                    <p:tmAbs val="0"/>
                                  </p:iterate>
                                  <p:childTnLst>
                                    <p:animEffect transition="out" filter="dissolve">
                                      <p:cBhvr>
                                        <p:cTn id="20" dur="1500" fill="hold"/>
                                        <p:tgtEl>
                                          <p:spTgt spid="182"/>
                                        </p:tgtEl>
                                      </p:cBhvr>
                                    </p:animEffect>
                                    <p:set>
                                      <p:cBhvr>
                                        <p:cTn id="21" fill="hold">
                                          <p:stCondLst>
                                            <p:cond delay="1499"/>
                                          </p:stCondLst>
                                        </p:cTn>
                                        <p:tgtEl>
                                          <p:spTgt spid="18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180">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18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xit" fill="hold" grpId="1" nodeType="clickEffect">
                                  <p:stCondLst>
                                    <p:cond delay="0"/>
                                  </p:stCondLst>
                                  <p:iterate>
                                    <p:tmAbs val="0"/>
                                  </p:iterate>
                                  <p:childTnLst>
                                    <p:animEffect transition="out" filter="dissolve">
                                      <p:cBhvr>
                                        <p:cTn id="33" dur="1500" fill="hold"/>
                                        <p:tgtEl>
                                          <p:spTgt spid="183"/>
                                        </p:tgtEl>
                                      </p:cBhvr>
                                    </p:animEffect>
                                    <p:set>
                                      <p:cBhvr>
                                        <p:cTn id="34" fill="hold">
                                          <p:stCondLst>
                                            <p:cond delay="1499"/>
                                          </p:stCondLst>
                                        </p:cTn>
                                        <p:tgtEl>
                                          <p:spTgt spid="18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1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xit" fill="hold" grpId="1" nodeType="clickEffect">
                                  <p:stCondLst>
                                    <p:cond delay="0"/>
                                  </p:stCondLst>
                                  <p:iterate>
                                    <p:tmAbs val="0"/>
                                  </p:iterate>
                                  <p:childTnLst>
                                    <p:animEffect transition="out" filter="dissolve">
                                      <p:cBhvr>
                                        <p:cTn id="42" dur="1500" fill="hold"/>
                                        <p:tgtEl>
                                          <p:spTgt spid="184"/>
                                        </p:tgtEl>
                                      </p:cBhvr>
                                    </p:animEffect>
                                    <p:set>
                                      <p:cBhvr>
                                        <p:cTn id="43" fill="hold">
                                          <p:stCondLst>
                                            <p:cond delay="1499"/>
                                          </p:stCondLst>
                                        </p:cTn>
                                        <p:tgtEl>
                                          <p:spTgt spid="18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iterate>
                                    <p:tmAbs val="0"/>
                                  </p:iterate>
                                  <p:childTnLst>
                                    <p:set>
                                      <p:cBhvr>
                                        <p:cTn id="47" fill="hold"/>
                                        <p:tgtEl>
                                          <p:spTgt spid="18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9" presetClass="exit" fill="hold" grpId="1" nodeType="clickEffect">
                                  <p:stCondLst>
                                    <p:cond delay="0"/>
                                  </p:stCondLst>
                                  <p:iterate>
                                    <p:tmAbs val="0"/>
                                  </p:iterate>
                                  <p:childTnLst>
                                    <p:animEffect transition="out" filter="dissolve">
                                      <p:cBhvr>
                                        <p:cTn id="51" dur="1500" fill="hold"/>
                                        <p:tgtEl>
                                          <p:spTgt spid="185"/>
                                        </p:tgtEl>
                                      </p:cBhvr>
                                    </p:animEffect>
                                    <p:set>
                                      <p:cBhvr>
                                        <p:cTn id="52" fill="hold">
                                          <p:stCondLst>
                                            <p:cond delay="1499"/>
                                          </p:stCondLst>
                                        </p:cTn>
                                        <p:tgtEl>
                                          <p:spTgt spid="18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iterate>
                                    <p:tmAbs val="0"/>
                                  </p:iterate>
                                  <p:childTnLst>
                                    <p:set>
                                      <p:cBhvr>
                                        <p:cTn id="56" fill="hold"/>
                                        <p:tgtEl>
                                          <p:spTgt spid="18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xit" fill="hold" grpId="1" nodeType="clickEffect">
                                  <p:stCondLst>
                                    <p:cond delay="0"/>
                                  </p:stCondLst>
                                  <p:iterate>
                                    <p:tmAbs val="0"/>
                                  </p:iterate>
                                  <p:childTnLst>
                                    <p:animEffect transition="out" filter="dissolve">
                                      <p:cBhvr>
                                        <p:cTn id="60" dur="1500" fill="hold"/>
                                        <p:tgtEl>
                                          <p:spTgt spid="186"/>
                                        </p:tgtEl>
                                      </p:cBhvr>
                                    </p:animEffect>
                                    <p:set>
                                      <p:cBhvr>
                                        <p:cTn id="61" fill="hold">
                                          <p:stCondLst>
                                            <p:cond delay="1499"/>
                                          </p:stCondLst>
                                        </p:cTn>
                                        <p:tgtEl>
                                          <p:spTgt spid="18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iterate>
                                    <p:tmAbs val="0"/>
                                  </p:iterate>
                                  <p:childTnLst>
                                    <p:set>
                                      <p:cBhvr>
                                        <p:cTn id="65" fill="hold"/>
                                        <p:tgtEl>
                                          <p:spTgt spid="19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9" presetClass="exit" fill="hold" grpId="1" nodeType="clickEffect">
                                  <p:stCondLst>
                                    <p:cond delay="0"/>
                                  </p:stCondLst>
                                  <p:iterate>
                                    <p:tmAbs val="0"/>
                                  </p:iterate>
                                  <p:childTnLst>
                                    <p:animEffect transition="out" filter="dissolve">
                                      <p:cBhvr>
                                        <p:cTn id="69" dur="1500" fill="hold"/>
                                        <p:tgtEl>
                                          <p:spTgt spid="192"/>
                                        </p:tgtEl>
                                      </p:cBhvr>
                                    </p:animEffect>
                                    <p:set>
                                      <p:cBhvr>
                                        <p:cTn id="70" fill="hold">
                                          <p:stCondLst>
                                            <p:cond delay="1499"/>
                                          </p:stCondLst>
                                        </p:cTn>
                                        <p:tgtEl>
                                          <p:spTgt spid="19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iterate>
                                    <p:tmAbs val="0"/>
                                  </p:iterate>
                                  <p:childTnLst>
                                    <p:set>
                                      <p:cBhvr>
                                        <p:cTn id="74" fill="hold"/>
                                        <p:tgtEl>
                                          <p:spTgt spid="19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9" presetClass="exit" fill="hold" grpId="1" nodeType="clickEffect">
                                  <p:stCondLst>
                                    <p:cond delay="0"/>
                                  </p:stCondLst>
                                  <p:iterate>
                                    <p:tmAbs val="0"/>
                                  </p:iterate>
                                  <p:childTnLst>
                                    <p:animEffect transition="out" filter="dissolve">
                                      <p:cBhvr>
                                        <p:cTn id="78" dur="1500" fill="hold"/>
                                        <p:tgtEl>
                                          <p:spTgt spid="193"/>
                                        </p:tgtEl>
                                      </p:cBhvr>
                                    </p:animEffect>
                                    <p:set>
                                      <p:cBhvr>
                                        <p:cTn id="79" fill="hold">
                                          <p:stCondLst>
                                            <p:cond delay="1499"/>
                                          </p:stCondLst>
                                        </p:cTn>
                                        <p:tgtEl>
                                          <p:spTgt spid="19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iterate>
                                    <p:tmAbs val="0"/>
                                  </p:iterate>
                                  <p:childTnLst>
                                    <p:set>
                                      <p:cBhvr>
                                        <p:cTn id="83" fill="hold"/>
                                        <p:tgtEl>
                                          <p:spTgt spid="18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9" presetClass="exit" fill="hold" grpId="1" nodeType="clickEffect">
                                  <p:stCondLst>
                                    <p:cond delay="0"/>
                                  </p:stCondLst>
                                  <p:iterate>
                                    <p:tmAbs val="0"/>
                                  </p:iterate>
                                  <p:childTnLst>
                                    <p:animEffect transition="out" filter="dissolve">
                                      <p:cBhvr>
                                        <p:cTn id="87" dur="1500" fill="hold"/>
                                        <p:tgtEl>
                                          <p:spTgt spid="187"/>
                                        </p:tgtEl>
                                      </p:cBhvr>
                                    </p:animEffect>
                                    <p:set>
                                      <p:cBhvr>
                                        <p:cTn id="88" fill="hold">
                                          <p:stCondLst>
                                            <p:cond delay="1499"/>
                                          </p:stCondLst>
                                        </p:cTn>
                                        <p:tgtEl>
                                          <p:spTgt spid="18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iterate>
                                    <p:tmAbs val="0"/>
                                  </p:iterate>
                                  <p:childTnLst>
                                    <p:set>
                                      <p:cBhvr>
                                        <p:cTn id="92" fill="hold"/>
                                        <p:tgtEl>
                                          <p:spTgt spid="18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9" presetClass="exit" fill="hold" grpId="1" nodeType="clickEffect">
                                  <p:stCondLst>
                                    <p:cond delay="0"/>
                                  </p:stCondLst>
                                  <p:iterate>
                                    <p:tmAbs val="0"/>
                                  </p:iterate>
                                  <p:childTnLst>
                                    <p:animEffect transition="out" filter="dissolve">
                                      <p:cBhvr>
                                        <p:cTn id="96" dur="1500" fill="hold"/>
                                        <p:tgtEl>
                                          <p:spTgt spid="188"/>
                                        </p:tgtEl>
                                      </p:cBhvr>
                                    </p:animEffect>
                                    <p:set>
                                      <p:cBhvr>
                                        <p:cTn id="97" fill="hold">
                                          <p:stCondLst>
                                            <p:cond delay="1499"/>
                                          </p:stCondLst>
                                        </p:cTn>
                                        <p:tgtEl>
                                          <p:spTgt spid="18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iterate>
                                    <p:tmAbs val="0"/>
                                  </p:iterate>
                                  <p:childTnLst>
                                    <p:set>
                                      <p:cBhvr>
                                        <p:cTn id="101" fill="hold"/>
                                        <p:tgtEl>
                                          <p:spTgt spid="189"/>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9" presetClass="exit" fill="hold" grpId="1" nodeType="clickEffect">
                                  <p:stCondLst>
                                    <p:cond delay="0"/>
                                  </p:stCondLst>
                                  <p:iterate>
                                    <p:tmAbs val="0"/>
                                  </p:iterate>
                                  <p:childTnLst>
                                    <p:animEffect transition="out" filter="dissolve">
                                      <p:cBhvr>
                                        <p:cTn id="105" dur="1500" fill="hold"/>
                                        <p:tgtEl>
                                          <p:spTgt spid="189"/>
                                        </p:tgtEl>
                                      </p:cBhvr>
                                    </p:animEffect>
                                    <p:set>
                                      <p:cBhvr>
                                        <p:cTn id="106" fill="hold">
                                          <p:stCondLst>
                                            <p:cond delay="1499"/>
                                          </p:stCondLst>
                                        </p:cTn>
                                        <p:tgtEl>
                                          <p:spTgt spid="189"/>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iterate>
                                    <p:tmAbs val="0"/>
                                  </p:iterate>
                                  <p:childTnLst>
                                    <p:set>
                                      <p:cBhvr>
                                        <p:cTn id="110" fill="hold"/>
                                        <p:tgtEl>
                                          <p:spTgt spid="19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9" presetClass="exit" fill="hold" grpId="1" nodeType="clickEffect">
                                  <p:stCondLst>
                                    <p:cond delay="0"/>
                                  </p:stCondLst>
                                  <p:iterate>
                                    <p:tmAbs val="0"/>
                                  </p:iterate>
                                  <p:childTnLst>
                                    <p:animEffect transition="out" filter="dissolve">
                                      <p:cBhvr>
                                        <p:cTn id="114" dur="1500" fill="hold"/>
                                        <p:tgtEl>
                                          <p:spTgt spid="190"/>
                                        </p:tgtEl>
                                      </p:cBhvr>
                                    </p:animEffect>
                                    <p:set>
                                      <p:cBhvr>
                                        <p:cTn id="115" fill="hold">
                                          <p:stCondLst>
                                            <p:cond delay="1499"/>
                                          </p:stCondLst>
                                        </p:cTn>
                                        <p:tgtEl>
                                          <p:spTgt spid="190"/>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iterate>
                                    <p:tmAbs val="0"/>
                                  </p:iterate>
                                  <p:childTnLst>
                                    <p:set>
                                      <p:cBhvr>
                                        <p:cTn id="119" fill="hold"/>
                                        <p:tgtEl>
                                          <p:spTgt spid="191"/>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9" presetClass="exit" fill="hold" grpId="1" nodeType="clickEffect">
                                  <p:stCondLst>
                                    <p:cond delay="0"/>
                                  </p:stCondLst>
                                  <p:iterate>
                                    <p:tmAbs val="0"/>
                                  </p:iterate>
                                  <p:childTnLst>
                                    <p:animEffect transition="out" filter="dissolve">
                                      <p:cBhvr>
                                        <p:cTn id="123" dur="1500" fill="hold"/>
                                        <p:tgtEl>
                                          <p:spTgt spid="191"/>
                                        </p:tgtEl>
                                      </p:cBhvr>
                                    </p:animEffect>
                                    <p:set>
                                      <p:cBhvr>
                                        <p:cTn id="124" fill="hold">
                                          <p:stCondLst>
                                            <p:cond delay="1499"/>
                                          </p:stCondLst>
                                        </p:cTn>
                                        <p:tgtEl>
                                          <p:spTgt spid="191"/>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9" presetClass="exit" fill="hold" grpId="1" nodeType="clickEffect">
                                  <p:stCondLst>
                                    <p:cond delay="0"/>
                                  </p:stCondLst>
                                  <p:iterate>
                                    <p:tmAbs val="0"/>
                                  </p:iterate>
                                  <p:childTnLst>
                                    <p:animEffect transition="out" filter="dissolve">
                                      <p:cBhvr>
                                        <p:cTn id="128" dur="1500" fill="hold"/>
                                        <p:tgtEl>
                                          <p:spTgt spid="180">
                                            <p:txEl>
                                              <p:pRg st="0" end="0"/>
                                            </p:txEl>
                                          </p:spTgt>
                                        </p:tgtEl>
                                      </p:cBhvr>
                                    </p:animEffect>
                                    <p:set>
                                      <p:cBhvr>
                                        <p:cTn id="129" fill="hold">
                                          <p:stCondLst>
                                            <p:cond delay="1499"/>
                                          </p:stCondLst>
                                        </p:cTn>
                                        <p:tgtEl>
                                          <p:spTgt spid="180">
                                            <p:txEl>
                                              <p:pRg st="0" end="0"/>
                                            </p:txEl>
                                          </p:spTgt>
                                        </p:tgtEl>
                                        <p:attrNameLst>
                                          <p:attrName>style.visibility</p:attrName>
                                        </p:attrNameLst>
                                      </p:cBhvr>
                                      <p:to>
                                        <p:strVal val="hidden"/>
                                      </p:to>
                                    </p:set>
                                  </p:childTnLst>
                                </p:cTn>
                              </p:par>
                              <p:par>
                                <p:cTn id="130" presetID="9" presetClass="exit" presetSubtype="0" fill="hold" grpId="1" nodeType="withEffect">
                                  <p:stCondLst>
                                    <p:cond delay="0"/>
                                  </p:stCondLst>
                                  <p:iterate>
                                    <p:tmAbs val="0"/>
                                  </p:iterate>
                                  <p:childTnLst>
                                    <p:animEffect transition="out" filter="dissolve">
                                      <p:cBhvr>
                                        <p:cTn id="131" dur="1500" fill="hold"/>
                                        <p:tgtEl>
                                          <p:spTgt spid="180">
                                            <p:txEl>
                                              <p:pRg st="1" end="1"/>
                                            </p:txEl>
                                          </p:spTgt>
                                        </p:tgtEl>
                                      </p:cBhvr>
                                    </p:animEffect>
                                    <p:set>
                                      <p:cBhvr>
                                        <p:cTn id="132" fill="hold">
                                          <p:stCondLst>
                                            <p:cond delay="1499"/>
                                          </p:stCondLst>
                                        </p:cTn>
                                        <p:tgtEl>
                                          <p:spTgt spid="180">
                                            <p:txEl>
                                              <p:pRg st="1" end="1"/>
                                            </p:txEl>
                                          </p:spTgt>
                                        </p:tgtEl>
                                        <p:attrNameLst>
                                          <p:attrName>style.visibility</p:attrName>
                                        </p:attrNameLst>
                                      </p:cBhvr>
                                      <p:to>
                                        <p:strVal val="hidden"/>
                                      </p:to>
                                    </p:set>
                                  </p:childTnLst>
                                </p:cTn>
                              </p:par>
                              <p:par>
                                <p:cTn id="133" presetID="9" presetClass="exit" presetSubtype="0" fill="hold" grpId="1" nodeType="withEffect">
                                  <p:stCondLst>
                                    <p:cond delay="0"/>
                                  </p:stCondLst>
                                  <p:iterate>
                                    <p:tmAbs val="0"/>
                                  </p:iterate>
                                  <p:childTnLst>
                                    <p:animEffect transition="out" filter="dissolve">
                                      <p:cBhvr>
                                        <p:cTn id="134" dur="1500" fill="hold"/>
                                        <p:tgtEl>
                                          <p:spTgt spid="180">
                                            <p:bg/>
                                          </p:spTgt>
                                        </p:tgtEl>
                                      </p:cBhvr>
                                    </p:animEffect>
                                    <p:set>
                                      <p:cBhvr>
                                        <p:cTn id="135" fill="hold">
                                          <p:stCondLst>
                                            <p:cond delay="1499"/>
                                          </p:stCondLst>
                                        </p:cTn>
                                        <p:tgtEl>
                                          <p:spTgt spid="180">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p" bldLvl="5" animBg="1" advAuto="0"/>
      <p:bldP spid="180" grpId="1" build="p" bldLvl="5" animBg="1" advAuto="0"/>
      <p:bldP spid="181" grpId="0" animBg="1" advAuto="0"/>
      <p:bldP spid="182" grpId="0" animBg="1" advAuto="0"/>
      <p:bldP spid="182" grpId="1" animBg="1" advAuto="0"/>
      <p:bldP spid="183" grpId="0" animBg="1" advAuto="0"/>
      <p:bldP spid="183" grpId="1" animBg="1" advAuto="0"/>
      <p:bldP spid="184" grpId="0" animBg="1" advAuto="0"/>
      <p:bldP spid="184" grpId="1" animBg="1" advAuto="0"/>
      <p:bldP spid="185" grpId="0" animBg="1" advAuto="0"/>
      <p:bldP spid="185" grpId="1" animBg="1" advAuto="0"/>
      <p:bldP spid="186" grpId="0" animBg="1" advAuto="0"/>
      <p:bldP spid="186" grpId="1" animBg="1" advAuto="0"/>
      <p:bldP spid="187" grpId="0" animBg="1" advAuto="0"/>
      <p:bldP spid="187" grpId="1" animBg="1" advAuto="0"/>
      <p:bldP spid="188" grpId="0" animBg="1" advAuto="0"/>
      <p:bldP spid="188" grpId="1" animBg="1" advAuto="0"/>
      <p:bldP spid="189" grpId="0" animBg="1" advAuto="0"/>
      <p:bldP spid="189" grpId="1" animBg="1" advAuto="0"/>
      <p:bldP spid="190" grpId="0" animBg="1" advAuto="0"/>
      <p:bldP spid="190" grpId="1" animBg="1" advAuto="0"/>
      <p:bldP spid="191" grpId="0" animBg="1" advAuto="0"/>
      <p:bldP spid="191" grpId="1" animBg="1" advAuto="0"/>
      <p:bldP spid="192" grpId="0" animBg="1" advAuto="0"/>
      <p:bldP spid="192" grpId="1" animBg="1" advAuto="0"/>
      <p:bldP spid="193" grpId="0" animBg="1" advAuto="0"/>
      <p:bldP spid="193"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3000"/>
          </a:spcBef>
          <a:spcAft>
            <a:spcPts val="0"/>
          </a:spcAft>
          <a:buClrTx/>
          <a:buSzTx/>
          <a:buFontTx/>
          <a:buNone/>
          <a:tabLst/>
          <a:defRPr kumimoji="0" sz="38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3000"/>
          </a:spcBef>
          <a:spcAft>
            <a:spcPts val="0"/>
          </a:spcAft>
          <a:buClrTx/>
          <a:buSzTx/>
          <a:buFontTx/>
          <a:buNone/>
          <a:tabLst/>
          <a:defRPr kumimoji="0" sz="38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Slides>
  <Notes>4</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Parchment</vt:lpstr>
      <vt:lpstr>James 3</vt:lpstr>
      <vt:lpstr>James 3</vt:lpstr>
      <vt:lpstr>James 3</vt:lpstr>
      <vt:lpstr>James 3</vt:lpstr>
      <vt:lpstr>James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3</dc:title>
  <cp:lastModifiedBy>Sean Smith</cp:lastModifiedBy>
  <cp:revision>3</cp:revision>
  <dcterms:modified xsi:type="dcterms:W3CDTF">2023-10-16T01:59:42Z</dcterms:modified>
</cp:coreProperties>
</file>