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  <p:sldMasterId id="2147483651" r:id="rId2"/>
    <p:sldMasterId id="2147483653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9144000" cy="6858000" type="screen4x3"/>
  <p:notesSz cx="6858000" cy="9144000"/>
  <p:embeddedFontLst>
    <p:embeddedFont>
      <p:font typeface="Bell MT" panose="02020503060305020303" pitchFamily="18" charset="0"/>
      <p:regular r:id="rId12"/>
      <p:bold r:id="rId13"/>
      <p:italic r:id="rId14"/>
    </p:embeddedFont>
    <p:embeddedFont>
      <p:font typeface="Centaur" panose="02030504050205020304" pitchFamily="18" charset="0"/>
      <p:regular r:id="rId15"/>
    </p:embeddedFont>
    <p:embeddedFont>
      <p:font typeface="Tahoma" panose="020B0604030504040204" pitchFamily="34" charset="0"/>
      <p:regular r:id="rId16"/>
      <p:bold r:id="rId1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01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28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9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0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1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2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3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4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5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6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7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0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3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44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8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9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0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1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2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3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4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5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6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7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8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59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5160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1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16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64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65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66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AB4017E-23A8-4BEE-BBFB-91FEB4E937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B4465-D52F-4C75-81D2-0204A03C8E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385D15-BCF4-44A6-A707-3E085B41D7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433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2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44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5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7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1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5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7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6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4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6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375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437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7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437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37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380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4381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4382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4A24A13-4A16-4B59-BABA-06F9D6BC13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2DD0-44C6-45BF-A3EE-87F8CCBF1C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909E9-052D-4EEF-A531-C74903D85C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175EB-894C-475C-9F7F-7EC4144C5F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59959-3256-41A8-B46E-75F5771133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32B-A540-4540-BE65-7B3853FCA9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26240-E864-4230-A5FF-133BC93D3C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7C1E0-1C00-475B-B426-E157030D3A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2E7380-9A37-4B5D-886F-26AD891E7C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5E3390-F5BC-41FB-959F-FA1F458DFD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D4DBA-7C94-4B32-9530-5957961D7B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9B6F3-BC88-4BD0-9E28-7231F220B4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412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8F2AA18-2326-4D72-BA4C-E1F0A95818A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06645-EF4C-4B0B-A43C-895224818A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5D955-D076-47F4-B776-4A72BF04DC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64F8A3-85C5-4EE1-A049-77BA770B09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D2D53-C754-4EAA-89A1-408621DD69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8D9498-B207-42CA-AD54-82FC566013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6E37F8-24D6-489C-902B-0799752EB2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F6F7B-455F-4B36-BE8B-316DF35D71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78F54E-8ECA-4A9B-8149-4737A5633C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A6D4B-D4D3-4088-9FDA-D7AC84E9F3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AD6A1-1F0D-4872-A405-CC6C09E4C8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FBD0FC-E21C-448D-8AA9-B40CCA9B4B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0673BE-257E-4616-A3BD-374C731BA1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5D15D-7B64-4E66-B986-E2B8DCB2AE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282475-DD39-4B70-B929-B37A43450E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88FE1D-A7B8-4C8E-ABB5-3D8738C694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0159C9-69C3-423B-BEBD-9CA7577952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389653-9FCA-4E23-8E19-E739DF4671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2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04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5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9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1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4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6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35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13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4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414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414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993A617F-8BED-4F3E-A9C9-25F8F79EACFA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6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331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32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33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35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335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35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5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5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335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3358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B89F88D-AD2B-47D3-9277-A2ACBE4CAA50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6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C288321-0016-4CEC-9333-ECF8825E91F5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6000" b="1" dirty="0">
                <a:latin typeface="Centaur" panose="02030504050205020304" pitchFamily="18" charset="0"/>
              </a:rPr>
              <a:t>The Prisoners Heard Them</a:t>
            </a:r>
            <a:endParaRPr lang="en-US" sz="6000" b="1" dirty="0">
              <a:latin typeface="Bell MT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066800"/>
            <a:ext cx="8686800" cy="5562600"/>
          </a:xfrm>
        </p:spPr>
        <p:txBody>
          <a:bodyPr/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Text: Acts 16:25</a:t>
            </a:r>
          </a:p>
          <a:p>
            <a:pPr algn="just"/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“And at midnight Paul and Silas prayed, and sang praises unto God: </a:t>
            </a:r>
            <a:r>
              <a:rPr lang="en-US" sz="4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prisoners heard them.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609600" y="5143500"/>
            <a:ext cx="4572000" cy="1295400"/>
          </a:xfrm>
          <a:prstGeom prst="wedgeRoundRectCallout">
            <a:avLst>
              <a:gd name="adj1" fmla="val 47120"/>
              <a:gd name="adj2" fmla="val -88481"/>
              <a:gd name="adj3" fmla="val 16667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“to listen attentively” (Vine’s)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  <p:bldP spid="20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6000" b="1" dirty="0">
                <a:latin typeface="Centaur" panose="02030504050205020304" pitchFamily="18" charset="0"/>
              </a:rPr>
              <a:t>The Prisoners Heard Them</a:t>
            </a:r>
            <a:endParaRPr lang="en-US" sz="6000" b="1" dirty="0">
              <a:latin typeface="Bell MT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066800"/>
            <a:ext cx="8686800" cy="5562600"/>
          </a:xfrm>
        </p:spPr>
        <p:txBody>
          <a:bodyPr/>
          <a:lstStyle/>
          <a:p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Heard?</a:t>
            </a:r>
          </a:p>
          <a:p>
            <a:pPr algn="just"/>
            <a:r>
              <a:rPr lang="en-US" sz="3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Prisoners!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Men incarcerated for CRIMES in Philippi!</a:t>
            </a:r>
          </a:p>
          <a:p>
            <a:pPr algn="just"/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They are in the 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“inner prison”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(v. 24).</a:t>
            </a:r>
          </a:p>
          <a:p>
            <a:pPr algn="just"/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What kind of criminals might be in the			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“inner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(interior) 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prison”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6000" b="1" dirty="0">
                <a:latin typeface="Centaur" panose="02030504050205020304" pitchFamily="18" charset="0"/>
              </a:rPr>
              <a:t>The Prisoners Heard Them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066800"/>
            <a:ext cx="8686800" cy="5562600"/>
          </a:xfrm>
        </p:spPr>
        <p:txBody>
          <a:bodyPr/>
          <a:lstStyle/>
          <a:p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Did They Hear?</a:t>
            </a:r>
          </a:p>
          <a:p>
            <a:pPr algn="just"/>
            <a:r>
              <a:rPr lang="en-US" sz="3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 And Silas:</a:t>
            </a:r>
          </a:p>
          <a:p>
            <a:pPr algn="just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Men who were preaching the gospel in Philippi (v. 12-14), and had done so for “many days” (v. 18).</a:t>
            </a:r>
          </a:p>
          <a:p>
            <a:pPr algn="just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Now, fellow-prisoners (v. 25) – treated cruelly by the authorities!</a:t>
            </a:r>
          </a:p>
          <a:p>
            <a:pPr algn="just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“Many stripes”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(v. 23; II Cor. 11:25)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6000" b="1" dirty="0">
                <a:latin typeface="Centaur" panose="02030504050205020304" pitchFamily="18" charset="0"/>
              </a:rPr>
              <a:t>The Prisoners Heard Them</a:t>
            </a:r>
            <a:endParaRPr lang="en-US" sz="6000" b="1" dirty="0">
              <a:latin typeface="Bell MT" pitchFamily="18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066800"/>
            <a:ext cx="8686800" cy="5562600"/>
          </a:xfrm>
        </p:spPr>
        <p:txBody>
          <a:bodyPr/>
          <a:lstStyle/>
          <a:p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Did They Hear?</a:t>
            </a:r>
          </a:p>
          <a:p>
            <a:pPr algn="just"/>
            <a:r>
              <a:rPr lang="en-US" sz="3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Prayer And Praise:</a:t>
            </a:r>
          </a:p>
          <a:p>
            <a:pPr algn="just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They were not crying and protesting “innocence,” but were singing and praying.</a:t>
            </a:r>
          </a:p>
          <a:p>
            <a:pPr algn="just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What kind of prayers do you pray in a prison?</a:t>
            </a: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304800" y="4876800"/>
            <a:ext cx="8610600" cy="1676400"/>
          </a:xfrm>
          <a:prstGeom prst="wedgeRoundRectCallout">
            <a:avLst>
              <a:gd name="adj1" fmla="val -3190"/>
              <a:gd name="adj2" fmla="val -88069"/>
              <a:gd name="adj3" fmla="val 16667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“…bless us in our time of trial … We thank thee that we are counted worthy to suffer shame for thy name …”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  <p:bldP spid="819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6000" b="1" dirty="0">
                <a:latin typeface="Centaur" panose="02030504050205020304" pitchFamily="18" charset="0"/>
              </a:rPr>
              <a:t>The Prisoners Heard Them</a:t>
            </a:r>
            <a:endParaRPr lang="en-US" sz="6000" b="1" dirty="0">
              <a:latin typeface="Bell MT" pitchFamily="18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066800"/>
            <a:ext cx="8686800" cy="5562600"/>
          </a:xfrm>
        </p:spPr>
        <p:txBody>
          <a:bodyPr/>
          <a:lstStyle/>
          <a:p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Did They Hear?</a:t>
            </a:r>
          </a:p>
          <a:p>
            <a:pPr algn="just"/>
            <a:r>
              <a:rPr lang="en-US" sz="3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Prayer And Praise:</a:t>
            </a:r>
          </a:p>
          <a:p>
            <a:pPr algn="just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They were not crying and protesting “innocence,” but were singing and praying.</a:t>
            </a:r>
          </a:p>
          <a:p>
            <a:pPr algn="just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kind of songs do you sing in a prison?</a:t>
            </a: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304800" y="4724400"/>
            <a:ext cx="8610600" cy="1371600"/>
          </a:xfrm>
          <a:prstGeom prst="wedgeRoundRectCallout">
            <a:avLst>
              <a:gd name="adj1" fmla="val -2033"/>
              <a:gd name="adj2" fmla="val -74741"/>
              <a:gd name="adj3" fmla="val 16667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Notice: They sang songs of PRAISE to God! These were songs they knew “by heart.”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uiExpand="1" build="p"/>
      <p:bldP spid="102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6000" b="1" dirty="0">
                <a:latin typeface="Centaur" panose="02030504050205020304" pitchFamily="18" charset="0"/>
              </a:rPr>
              <a:t>The Prisoners Heard Them</a:t>
            </a:r>
            <a:endParaRPr lang="en-US" sz="6000" b="1" dirty="0">
              <a:latin typeface="Bell MT" pitchFamily="18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066800"/>
            <a:ext cx="8686800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We Hear?</a:t>
            </a:r>
          </a:p>
          <a:p>
            <a:pPr algn="just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God/Christ were on their minds even	when beaten and imprisoned			(Matt. 10:16-22; II Tim. 3:12)</a:t>
            </a:r>
          </a:p>
          <a:p>
            <a:pPr algn="just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“I couldn’t do that.”</a:t>
            </a:r>
          </a:p>
          <a:p>
            <a:pPr algn="just">
              <a:lnSpc>
                <a:spcPct val="9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YES, YOU CAN! (I Cor. 2:5)</a:t>
            </a:r>
          </a:p>
          <a:p>
            <a:pPr algn="just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They sang and prayed when it was easier	to be quiet.</a:t>
            </a:r>
          </a:p>
          <a:p>
            <a:pPr>
              <a:lnSpc>
                <a:spcPct val="90000"/>
              </a:lnSpc>
            </a:pPr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 at the results: Acts 16:31-34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5500" b="1" dirty="0">
                <a:solidFill>
                  <a:schemeClr val="tx1"/>
                </a:solidFill>
                <a:latin typeface="Centaur" panose="02030504050205020304" pitchFamily="18" charset="0"/>
              </a:rPr>
              <a:t>“What Must I Do To Be Saved?”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04800" y="990600"/>
            <a:ext cx="838200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Hear The Gospel (Rom. 10:17)</a:t>
            </a:r>
          </a:p>
          <a:p>
            <a:pPr algn="ctr">
              <a:spcBef>
                <a:spcPct val="20000"/>
              </a:spcBef>
            </a:pP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Believe In Christ (Jn. 8:24)</a:t>
            </a:r>
          </a:p>
          <a:p>
            <a:pPr algn="ctr">
              <a:spcBef>
                <a:spcPct val="20000"/>
              </a:spcBef>
            </a:pP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Repent Of Sins (Lk.13:3)</a:t>
            </a:r>
          </a:p>
          <a:p>
            <a:pPr algn="ctr">
              <a:spcBef>
                <a:spcPct val="20000"/>
              </a:spcBef>
            </a:pP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Confess Christ (Rom. 10:10)</a:t>
            </a:r>
          </a:p>
          <a:p>
            <a:pPr algn="ctr">
              <a:spcBef>
                <a:spcPct val="20000"/>
              </a:spcBef>
            </a:pP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 Baptized (I Pet. 3:21)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28600" y="4648200"/>
            <a:ext cx="8915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The Erring Child: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Repent (Acts 8:22), Confess (I Jn. 1:9),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Pray (Acts 8:22)</a:t>
            </a:r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457200" y="990600"/>
            <a:ext cx="815340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3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30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30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eam">
  <a:themeElements>
    <a:clrScheme name="1_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1_Bea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887</TotalTime>
  <Words>430</Words>
  <Application>Microsoft Office PowerPoint</Application>
  <PresentationFormat>On-screen Show (4:3)</PresentationFormat>
  <Paragraphs>46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Bell MT</vt:lpstr>
      <vt:lpstr>Arial</vt:lpstr>
      <vt:lpstr>Tahoma</vt:lpstr>
      <vt:lpstr>Centaur</vt:lpstr>
      <vt:lpstr>Times New Roman</vt:lpstr>
      <vt:lpstr>Wingdings</vt:lpstr>
      <vt:lpstr>Beam</vt:lpstr>
      <vt:lpstr>1_Beam</vt:lpstr>
      <vt:lpstr>Ocean</vt:lpstr>
      <vt:lpstr>The Prisoners Heard Them</vt:lpstr>
      <vt:lpstr>The Prisoners Heard Them</vt:lpstr>
      <vt:lpstr>The Prisoners Heard Them</vt:lpstr>
      <vt:lpstr>The Prisoners Heard Them</vt:lpstr>
      <vt:lpstr>The Prisoners Heard Them</vt:lpstr>
      <vt:lpstr>The Prisoners Heard Them</vt:lpstr>
      <vt:lpstr>“What Must I Do To Be Saved?”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Prisoners Heard Them</dc:title>
  <dc:creator>Jacobs</dc:creator>
  <cp:lastModifiedBy>Jarrod Jacobs</cp:lastModifiedBy>
  <cp:revision>23</cp:revision>
  <dcterms:created xsi:type="dcterms:W3CDTF">2006-05-28T03:08:51Z</dcterms:created>
  <dcterms:modified xsi:type="dcterms:W3CDTF">2023-09-24T13:02:50Z</dcterms:modified>
</cp:coreProperties>
</file>