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1" r:id="rId2"/>
    <p:sldMasterId id="2147483653" r:id="rId3"/>
  </p:sldMasterIdLst>
  <p:sldIdLst>
    <p:sldId id="256" r:id="rId4"/>
    <p:sldId id="259" r:id="rId5"/>
    <p:sldId id="260" r:id="rId6"/>
    <p:sldId id="261" r:id="rId7"/>
    <p:sldId id="262" r:id="rId8"/>
    <p:sldId id="263" r:id="rId9"/>
    <p:sldId id="257" r:id="rId10"/>
    <p:sldId id="258" r:id="rId11"/>
  </p:sldIdLst>
  <p:sldSz cx="9144000" cy="6858000" type="screen4x3"/>
  <p:notesSz cx="6858000" cy="9144000"/>
  <p:embeddedFontLst>
    <p:embeddedFont>
      <p:font typeface="Centaur" panose="02030504050205020304" pitchFamily="18" charset="0"/>
      <p:regular r:id="rId12"/>
    </p:embeddedFont>
    <p:embeddedFont>
      <p:font typeface="Footlight MT Light" panose="0204060206030A0203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53954D-D277-4BBF-96B3-9CAC5063E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8AD39-B23D-43E9-86E5-01FC3FED1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27A63-3EB9-4978-9BFA-4CBD31F0F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EFFE58-5B04-4643-969F-4A9484DE0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4534B-FF7B-424F-B7DD-268C1F4EA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DA2E0-83DD-4091-95C9-6B5C71D85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31232-A5D4-4FD6-9549-4DFB6A1D0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55D06-1C32-4188-A28C-C0FBE64A7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3D504-BF77-4315-86A7-0452AF531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99B2-1E60-421B-A13C-3A9734764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3F5A2-282E-4FB7-A554-5319D6D6F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9ED6F-BBA3-4D5D-8BE7-B758CE991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D2C7F-6490-4BF6-B98C-46E3C72D2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0A73-E649-45CA-8D4A-D9BB02B1C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79C73-802C-4E0D-B454-EEA3A777C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A23B4D-C514-4A5E-8086-F27BFBE44D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0A10A-1A0B-476D-A5BF-345248443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5082D-7E6D-4AC8-80C0-00DF6471B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89618-CEF4-4771-B873-AD81CB297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3C7A-6428-40F9-BA88-A285B89BD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E57F9-6DE4-4ABE-A9E0-ACF2810D0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5BD1-BCB4-4134-B60A-6F47933E8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A52C3-2643-43B7-9AE8-686D49917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0164F-AA4F-4DE2-BFBD-73CB7E8AA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27A45-6255-4EA2-83A6-9DCF3D4B6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41ECC-DD5A-451A-804D-2DB45B68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601CF-253C-4607-AF9E-107CDB215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A6419-4B38-4F56-BE2B-F739E050D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5406F-31B3-4BF1-B0B0-6582689F6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24F6C-18A1-4792-B6DA-7E1E47DC9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106C6-8808-4AF0-9C4F-AB1816600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5A6DF-CD76-4C30-BA24-A29E02851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90D6-5234-4B28-AB7F-A4EC45319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50000"/>
                    </a14:imgEffect>
                    <a14:imgEffect>
                      <a14:brightnessContrast contrast="-7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DCCE62C-D783-4EE0-B993-F2523C1572C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50000"/>
                    </a14:imgEffect>
                    <a14:imgEffect>
                      <a14:brightnessContrast contrast="-7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A7B2E60-6601-44F8-9CDC-83271117DE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50000"/>
                    </a14:imgEffect>
                    <a14:imgEffect>
                      <a14:brightnessContrast contrast="-7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C1296A-77E8-430D-8576-1A631F5329B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The Next Generation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was/is concerned for future generations (Deut. 6:6-9; Eph. 6:4; II Tim. 2:2).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Bible warns of problems that can arise in future generations.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Israel (Judges 2:8-10)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Ephesus (Acts 19-20; Ephesians;							       </a:t>
            </a: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 </a:t>
            </a: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Rev. 2:1-7)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things the “next generation” needs to know?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The Next Generation</a:t>
            </a:r>
            <a:endParaRPr lang="en-US" sz="75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To Worship God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philosophies are luring people away from God!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Buddhism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Islam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Denominationalism (think: Division!)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Modernism/Post-Modernism				(see: Col. 2:18-23)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The Next Generation</a:t>
            </a:r>
            <a:endParaRPr lang="en-US" sz="75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To Worship God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worship: John 4:23-24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Man’s need to worship God: (Ex. 20:3-7;			Acts 10:25-26, 14:13-18; Rev. 22:9)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16:18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There is such a thing as the “one” “true” church, and such a thing as “true” acceptable worship!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The Next Generation</a:t>
            </a:r>
            <a:endParaRPr lang="en-US" sz="75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To Obey God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“meaning of life” revealed –			(</a:t>
            </a:r>
            <a:r>
              <a:rPr lang="en-US" sz="35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</a:t>
            </a: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12:13-14)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real spiritual duty/work –			(Rom. 14:17; Acts 5:29; Phil. 1:21)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Colossians 3:17; Matthew 7:12;			Acts 20:35; Luke 12:15; Matthew 20:28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28:19; Mark 16:15-16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The Next Generation</a:t>
            </a:r>
            <a:endParaRPr lang="en-US" sz="75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Trust God’s Word</a:t>
            </a:r>
          </a:p>
          <a:p>
            <a:pPr algn="just">
              <a:lnSpc>
                <a:spcPct val="90000"/>
              </a:lnSpc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4:12 (God’s word is powerful)</a:t>
            </a:r>
          </a:p>
          <a:p>
            <a:pPr algn="just">
              <a:lnSpc>
                <a:spcPct val="90000"/>
              </a:lnSpc>
            </a:pPr>
            <a:endParaRPr lang="en-US" sz="3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1:16 (The power of God)</a:t>
            </a:r>
          </a:p>
          <a:p>
            <a:pPr algn="just">
              <a:lnSpc>
                <a:spcPct val="90000"/>
              </a:lnSpc>
            </a:pPr>
            <a:endParaRPr lang="en-US" sz="3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119:11, 9, 98-100, 105 (Praise for God’s word)</a:t>
            </a:r>
          </a:p>
          <a:p>
            <a:pPr algn="just">
              <a:lnSpc>
                <a:spcPct val="90000"/>
              </a:lnSpc>
            </a:pPr>
            <a:endParaRPr lang="en-US" sz="3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Corinthians 1:18-24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The Next Generation</a:t>
            </a:r>
            <a:endParaRPr lang="en-US" sz="75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 “This Generation” Is Obedient.</a:t>
            </a: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and the apostles were good examples (Acts 1:1; Phil. 4:9; I Cor. 11:1; Phil. 3:17).</a:t>
            </a:r>
          </a:p>
          <a:p>
            <a:pPr algn="just"/>
            <a:endParaRPr lang="en-US" sz="3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7:1-5</a:t>
            </a:r>
          </a:p>
          <a:p>
            <a:pPr algn="just"/>
            <a:endParaRPr lang="en-US" sz="3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Timothy 4:16 (emp. on “self” then others)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700" b="1" dirty="0">
                <a:solidFill>
                  <a:srgbClr val="FFFF00"/>
                </a:solidFill>
                <a:latin typeface="Centaur" panose="02030504050205020304" pitchFamily="18" charset="0"/>
              </a:rPr>
              <a:t>“What Must I Do To Be Saved?”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1_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823</TotalTime>
  <Words>417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Tahoma</vt:lpstr>
      <vt:lpstr>Centaur</vt:lpstr>
      <vt:lpstr>Times New Roman</vt:lpstr>
      <vt:lpstr>Footlight MT Light</vt:lpstr>
      <vt:lpstr>Wingdings</vt:lpstr>
      <vt:lpstr>Beam</vt:lpstr>
      <vt:lpstr>1_Beam</vt:lpstr>
      <vt:lpstr>Ocean</vt:lpstr>
      <vt:lpstr>The Next Generation</vt:lpstr>
      <vt:lpstr>The Next Generation</vt:lpstr>
      <vt:lpstr>The Next Generation</vt:lpstr>
      <vt:lpstr>The Next Generation</vt:lpstr>
      <vt:lpstr>The Next Generation</vt:lpstr>
      <vt:lpstr>The Next Generation</vt:lpstr>
      <vt:lpstr>“What Must I Do To Be Saved?”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Next Generation</dc:title>
  <dc:creator>Jacobs</dc:creator>
  <cp:lastModifiedBy>Jarrod Jacobs</cp:lastModifiedBy>
  <cp:revision>16</cp:revision>
  <dcterms:created xsi:type="dcterms:W3CDTF">2006-08-06T06:44:12Z</dcterms:created>
  <dcterms:modified xsi:type="dcterms:W3CDTF">2023-09-17T04:54:00Z</dcterms:modified>
</cp:coreProperties>
</file>