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5" r:id="rId1"/>
    <p:sldMasterId id="2147483667" r:id="rId2"/>
  </p:sldMasterIdLst>
  <p:sldIdLst>
    <p:sldId id="256" r:id="rId3"/>
    <p:sldId id="264" r:id="rId4"/>
    <p:sldId id="263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embeddedFontLst>
    <p:embeddedFont>
      <p:font typeface="Centaur" panose="02030504050205020304" pitchFamily="18" charset="0"/>
      <p:regular r:id="rId12"/>
    </p:embeddedFont>
    <p:embeddedFont>
      <p:font typeface="Century" panose="02040604050505020304" pitchFamily="18" charset="0"/>
      <p:regular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5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35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8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5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59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359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359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734FCE-F0A7-4EE7-BA2F-7DA8716CB7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4EF23-F299-4C53-99EE-F3BF20C18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57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54F72-ADF3-40CF-9846-494D6F2E2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86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F1F7C2-E8D6-4728-8693-41DD16BAD74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BA888-F2C5-421C-B82A-30B12E3CC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60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30EFC-6C37-4C27-B889-AB3B64E82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140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5C468-150D-43EC-B205-53F227A0E3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41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3D51C-5A75-4270-B3AC-4CEBDC7D4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34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47946-C45F-4D9F-B8EB-FD75CA225F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79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4BE76-558B-4C6F-98E4-8CC91DF9F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02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A9398-044D-4607-91E1-4FF288737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5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9CB1E-9329-46B6-B39E-35488AE5F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139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8E93A-6FDF-4CF9-BE67-5F10EBEC9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478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BEC18-3185-47D4-9BC7-D6325F983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60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F001E-25F1-426D-99F0-1025E1600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0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30F31-4D8B-42B0-AD74-5D964856D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55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320E1-B572-4359-85C4-1F11CC47F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69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5594-CEE3-4564-A993-E7A87C4F2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76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37002-5896-41B9-9AAC-2F0FB2B05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93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9B2C5-19B2-4F09-95CC-A87DB57F19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51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702D5-252C-45F7-9E68-96E8368B4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15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BCE27-2C5B-4927-90C8-45653BBF4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65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3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5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5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56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6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5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25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25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EF940F0-1D3F-42B2-8D17-EF7FA0E9E7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17F889F8-68DD-4671-85C5-4995CC0AA9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Providence Is Seen In The Lives Of Folks…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Joseph (Gen. 37-45)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Young Maid (II Kings 5:1-14)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Daniel (Daniel 2:47, 6:26-27)</a:t>
            </a:r>
          </a:p>
          <a:p>
            <a:pPr algn="just">
              <a:lnSpc>
                <a:spcPct val="90000"/>
              </a:lnSpc>
            </a:pPr>
            <a:r>
              <a:rPr lang="en-US" altLang="en-US" sz="3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Providence Is Seen In Other Ways, Too!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Jethro was a Priest (Ex. 2:16, 3:1, 18:1, 12)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Pharaoh/Abimelech (Gen. 12:14-20, 20:1-18)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“Heathen” nations (Rom. 4:15, 5:13)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Providence Is Seen In The Lives Of Folks…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Joseph (Gen. 37-45)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Young Maid (II Kings 5:1-14)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Daniel (Daniel 2:47, 6:26-27)</a:t>
            </a:r>
          </a:p>
          <a:p>
            <a:pPr algn="just">
              <a:lnSpc>
                <a:spcPct val="90000"/>
              </a:lnSpc>
            </a:pPr>
            <a:r>
              <a:rPr lang="en-US" altLang="en-US" sz="3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Providence Is Seen In Other Ways, Too!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Jethro was a Priest (Ex. 2:16, 3:1, 18:1, 12)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Pharaoh/Abimelech (Gen. 12:14-20, 20:1-18)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“Heathen” nations (Rom. 4:15, 5:13)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32B5B-249A-49CC-9D7F-ACA9E1C09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41" y="3306501"/>
            <a:ext cx="4247659" cy="1457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9F224-C839-4378-92EE-978C0951D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826" y="4876800"/>
            <a:ext cx="4924733" cy="1543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125F5F-130E-4DB7-83ED-BE65F7C24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759" y="1597324"/>
            <a:ext cx="4924733" cy="16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0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Providence Is Seen In The Lives Of Folks…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Joseph (Gen. 37-45)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Young Maid (II Kings 5:1-14)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Daniel (Daniel 2:47, 6:26-27)</a:t>
            </a:r>
          </a:p>
          <a:p>
            <a:pPr algn="just">
              <a:lnSpc>
                <a:spcPct val="90000"/>
              </a:lnSpc>
            </a:pPr>
            <a:r>
              <a:rPr lang="en-US" altLang="en-US" sz="3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Providence Is Seen In Other Ways, Too!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Jethro was a Priest (Ex. 2:16, 3:1, 18:1, 12)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Pharaoh/Abimelech (Gen. 12:14-20, 20:1-18)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“Heathen” nations (Rom. 4:15, 5:13)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… European explorers … Early Americans</a:t>
            </a:r>
          </a:p>
        </p:txBody>
      </p:sp>
    </p:spTree>
    <p:extLst>
      <p:ext uri="{BB962C8B-B14F-4D97-AF65-F5344CB8AC3E}">
        <p14:creationId xmlns:p14="http://schemas.microsoft.com/office/powerpoint/2010/main" val="352058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24C284-A9C3-4370-B4BF-093298CF2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78" y="1143000"/>
            <a:ext cx="2650698" cy="579120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990600"/>
          </a:xfrm>
        </p:spPr>
        <p:txBody>
          <a:bodyPr/>
          <a:lstStyle/>
          <a:p>
            <a:r>
              <a:rPr lang="en-US" altLang="en-US" sz="7500" b="1" dirty="0">
                <a:solidFill>
                  <a:schemeClr val="tx1"/>
                </a:solidFill>
                <a:latin typeface="Centaur" panose="02030504050205020304" pitchFamily="18" charset="0"/>
              </a:rPr>
              <a:t>God’s Scattering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763000" cy="5334000"/>
          </a:xfrm>
        </p:spPr>
        <p:txBody>
          <a:bodyPr/>
          <a:lstStyle/>
          <a:p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BABEL</a:t>
            </a:r>
          </a:p>
          <a:p>
            <a:pPr algn="just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Genesis 11</a:t>
            </a:r>
          </a:p>
          <a:p>
            <a:pPr algn="just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intention (Gen. 1:28, 8:16-</a:t>
            </a:r>
            <a:r>
              <a:rPr lang="en-US" altLang="en-US" sz="3500" dirty="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17, 9:1, 7)</a:t>
            </a:r>
          </a:p>
          <a:p>
            <a:pPr algn="just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people would have had </a:t>
            </a:r>
            <a:r>
              <a:rPr lang="en-US" altLang="en-US" sz="3500" dirty="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Noah to talk to 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 9:28) as well as the 3 sons!</a:t>
            </a:r>
          </a:p>
          <a:p>
            <a:pPr algn="just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Due to their sin, God scattered the			people! (v. 8-9)</a:t>
            </a:r>
          </a:p>
          <a:p>
            <a:pPr algn="just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see the rise of nations and </a:t>
            </a:r>
            <a:r>
              <a:rPr lang="en-US" altLang="en-US" sz="3500" dirty="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990600"/>
          </a:xfrm>
        </p:spPr>
        <p:txBody>
          <a:bodyPr/>
          <a:lstStyle/>
          <a:p>
            <a:r>
              <a:rPr lang="en-US" altLang="en-US" sz="7500" b="1" dirty="0">
                <a:solidFill>
                  <a:schemeClr val="tx1"/>
                </a:solidFill>
                <a:latin typeface="Centaur" panose="02030504050205020304" pitchFamily="18" charset="0"/>
              </a:rPr>
              <a:t>God’s Scattering</a:t>
            </a:r>
            <a:endParaRPr lang="en-US" altLang="en-US" sz="7500" b="1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763000" cy="5334000"/>
          </a:xfrm>
        </p:spPr>
        <p:txBody>
          <a:bodyPr/>
          <a:lstStyle/>
          <a:p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BABYLONIAN CAPTIVITY</a:t>
            </a:r>
          </a:p>
          <a:p>
            <a:pPr algn="just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Kings 24-25</a:t>
            </a:r>
          </a:p>
          <a:p>
            <a:pPr algn="just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Nebuchadnezzar took these folks away in three campaigns.</a:t>
            </a:r>
          </a:p>
          <a:p>
            <a:pPr algn="just"/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good comes from the captivity:</a:t>
            </a:r>
          </a:p>
          <a:p>
            <a:pPr marL="457200" indent="-457200" algn="just"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Daniel and three friends (Dan. 1-6)</a:t>
            </a:r>
          </a:p>
          <a:p>
            <a:pPr marL="457200" indent="-457200" algn="just"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They had the chance to teach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990600"/>
          </a:xfrm>
        </p:spPr>
        <p:txBody>
          <a:bodyPr/>
          <a:lstStyle/>
          <a:p>
            <a:r>
              <a:rPr lang="en-US" altLang="en-US" sz="7500" b="1" dirty="0">
                <a:solidFill>
                  <a:schemeClr val="tx1"/>
                </a:solidFill>
                <a:latin typeface="Centaur" panose="02030504050205020304" pitchFamily="18" charset="0"/>
              </a:rPr>
              <a:t>God’s Scattering</a:t>
            </a:r>
            <a:endParaRPr lang="en-US" altLang="en-US" sz="7500" b="1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763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CHRISTIANS IN ACTS 8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Christians were forced out of Jerusalem.</a:t>
            </a:r>
          </a:p>
          <a:p>
            <a:pPr algn="just">
              <a:lnSpc>
                <a:spcPct val="90000"/>
              </a:lnSpc>
            </a:pPr>
            <a:r>
              <a:rPr lang="en-US" altLang="en-US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Philip: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Samaria; Eunuch; on to Caesarea.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Acts 11:19-26, 28:14-15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Philippians 1:12-13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James 1:1; I Peter 1:1</a:t>
            </a:r>
          </a:p>
          <a:p>
            <a:pPr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any wonder we read of Christians in India, China, etc.?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Colossians 1:5-6,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990600"/>
          </a:xfrm>
        </p:spPr>
        <p:txBody>
          <a:bodyPr/>
          <a:lstStyle/>
          <a:p>
            <a:r>
              <a:rPr lang="en-US" altLang="en-US" sz="7500" b="1" dirty="0">
                <a:solidFill>
                  <a:schemeClr val="tx1"/>
                </a:solidFill>
                <a:latin typeface="Centaur" panose="02030504050205020304" pitchFamily="18" charset="0"/>
              </a:rPr>
              <a:t>God’s Scattering</a:t>
            </a:r>
            <a:endParaRPr lang="en-US" altLang="en-US" sz="7500" b="1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763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FOR US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God’s way to spread His word…</a:t>
            </a:r>
          </a:p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first 2 “scatterings” were due to sin.</a:t>
            </a:r>
          </a:p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Last was due to men’s sinful actions!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US!?!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“The World’s Bible”</a:t>
            </a:r>
          </a:p>
          <a:p>
            <a:pPr algn="just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II Timothy 2:2</a:t>
            </a:r>
          </a:p>
          <a:p>
            <a:pPr algn="just">
              <a:lnSpc>
                <a:spcPct val="90000"/>
              </a:lnSpc>
            </a:pP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are not scattering to teach (Acts 8), God will scatter us (Gen. 11; II Kings 24-25)!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700" b="1" dirty="0">
                <a:solidFill>
                  <a:schemeClr val="tx1"/>
                </a:solidFill>
                <a:latin typeface="Centaur" panose="02030504050205020304" pitchFamily="18" charset="0"/>
              </a:rPr>
              <a:t>“What Must I Do To Be Saved?”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3820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 The Gospel (Rom. 10:17)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In Christ (Jn. 8:24)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Of Sins (Lk.13:3)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 Christ (Rom. 10:10)</a:t>
            </a:r>
          </a:p>
          <a:p>
            <a:pPr algn="ctr">
              <a:spcBef>
                <a:spcPct val="2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Baptized (I Pet. 3:21)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8600" y="4648200"/>
            <a:ext cx="891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Erring Child:</a:t>
            </a: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(Acts 8:22), Confess (I Jn. 1:9),</a:t>
            </a:r>
          </a:p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 (Acts 8:22)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457200" y="990600"/>
            <a:ext cx="81534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801</TotalTime>
  <Words>568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Tahoma</vt:lpstr>
      <vt:lpstr>Times New Roman</vt:lpstr>
      <vt:lpstr>Centaur</vt:lpstr>
      <vt:lpstr>Wingdings</vt:lpstr>
      <vt:lpstr>Century</vt:lpstr>
      <vt:lpstr>Verdana</vt:lpstr>
      <vt:lpstr>Globe</vt:lpstr>
      <vt:lpstr>Ocean</vt:lpstr>
      <vt:lpstr>PowerPoint Presentation</vt:lpstr>
      <vt:lpstr>PowerPoint Presentation</vt:lpstr>
      <vt:lpstr>PowerPoint Presentation</vt:lpstr>
      <vt:lpstr>God’s Scattering</vt:lpstr>
      <vt:lpstr>God’s Scattering</vt:lpstr>
      <vt:lpstr>God’s Scattering</vt:lpstr>
      <vt:lpstr>God’s Scattering</vt:lpstr>
      <vt:lpstr>“What Must I Do To Be Saved?”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Jarrod Jacobs</dc:creator>
  <cp:lastModifiedBy>Jarrod Jacobs</cp:lastModifiedBy>
  <cp:revision>37</cp:revision>
  <dcterms:created xsi:type="dcterms:W3CDTF">2006-02-04T10:03:05Z</dcterms:created>
  <dcterms:modified xsi:type="dcterms:W3CDTF">2023-09-17T12:58:34Z</dcterms:modified>
</cp:coreProperties>
</file>