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1" r:id="rId2"/>
  </p:sldMasterIdLst>
  <p:notesMasterIdLst>
    <p:notesMasterId r:id="rId10"/>
  </p:notesMasterIdLst>
  <p:sldIdLst>
    <p:sldId id="256" r:id="rId3"/>
    <p:sldId id="268" r:id="rId4"/>
    <p:sldId id="269" r:id="rId5"/>
    <p:sldId id="271" r:id="rId6"/>
    <p:sldId id="270" r:id="rId7"/>
    <p:sldId id="267" r:id="rId8"/>
    <p:sldId id="266" r:id="rId9"/>
  </p:sldIdLst>
  <p:sldSz cx="9144000" cy="6858000" type="screen4x3"/>
  <p:notesSz cx="6858000" cy="9144000"/>
  <p:embeddedFontLst>
    <p:embeddedFont>
      <p:font typeface="Andalus" panose="020B0604020202020204" charset="-7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aur" panose="02030504050205020304" pitchFamily="18" charset="0"/>
      <p:regular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7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468C9-1544-4413-9C1C-559B13E731DC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7A5C3-C420-46B1-86A6-DC04F9DAB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7A5C3-C420-46B1-86A6-DC04F9DABD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2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7A5C3-C420-46B1-86A6-DC04F9DABD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0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7A5C3-C420-46B1-86A6-DC04F9DABD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3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7A5C3-C420-46B1-86A6-DC04F9DABD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8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7A5C3-C420-46B1-86A6-DC04F9DABD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2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6FD6-508D-4A12-A5E0-BB8C485822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09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7A5C3-C420-46B1-86A6-DC04F9DABD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C69B8F-9F12-4B33-8040-B03CFBA8E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5BAB8-7E26-484C-82BD-FA6A089F14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5AAFD-DA6F-4514-BBA5-0426ECCC3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B7607C-0188-4891-9731-CEAB397C0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9D125-FB9E-4734-BCCE-136908DFC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98609-1685-4BFB-A235-DC2BF36CE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7892E-3EA4-4C6B-82EA-2071AB0B8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DDB57-8522-4231-9497-FA3285D6D6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BAF2B-3481-4ED5-9895-0447D5861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8ACEF-01B7-4707-AE54-25428936E3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0B4B3-74BB-4229-B8E8-A7C64E1E5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9E3B5-D096-47AA-9F1C-89241CD6BA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8C4A4-F514-4814-96A3-61C12130E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07B31-2A97-4032-AF9D-F68C23D43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F78C7-5D6B-4A6C-8127-68C538F8BB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F37A9-C82C-48D0-99A9-B87CF4899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A810F-1C05-4D2F-B559-DB97E00D4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D69E9-4EE2-43BA-94BB-768FD536D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C5E0C-665B-45EF-BFEC-18EF8E0E1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74160-DDE9-4846-B279-2CA313DD7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21838-EAA2-4C85-A57B-335F0A225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A64A5-34A7-4DD1-ABBA-97AF0275A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663300"/>
                </a:solidFill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663300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63300"/>
                </a:solidFill>
              </a:defRPr>
            </a:lvl1pPr>
          </a:lstStyle>
          <a:p>
            <a:fld id="{D16D27B9-4281-42BC-AFC1-35FA053FEB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3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6633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33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6633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33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16A92C5-FB6D-4C01-82B8-3154562E14E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763000" cy="990600"/>
          </a:xfrm>
        </p:spPr>
        <p:txBody>
          <a:bodyPr/>
          <a:lstStyle/>
          <a:p>
            <a:r>
              <a:rPr 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“Philip </a:t>
            </a:r>
            <a:r>
              <a:rPr lang="en-US" sz="6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Findeth</a:t>
            </a:r>
            <a:r>
              <a:rPr 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 Nathanael”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Text: John 1:40-45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“Philip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Findeth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Nathanael”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personal evangelism in action!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Similar: John 1:40-42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be concerned with getting folks in contact with the Messiah (II Tim. 2:2)!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“I’m not comfortable in one-on-one situations…”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5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As Philip Did!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not be ashamed (Rm. 1:16; II Tim. 1:8).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r>
              <a:rPr 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“Philip </a:t>
            </a:r>
            <a:r>
              <a:rPr lang="en-US" sz="6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Findeth</a:t>
            </a:r>
            <a:r>
              <a:rPr 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 Nathanael”</a:t>
            </a:r>
            <a:endParaRPr lang="en-US" sz="65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Word Is True And Reliable.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Philip was not relying on “hearsay.” He knew the Scriptures!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“Moses and the prophets” = the entire Old Testament! (Jn. 5:39)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Also, it takes two or more witnesses to establish the truth! (Jn. 8:17; II Cor. 13:1; Matt. 18:16; </a:t>
            </a:r>
            <a:r>
              <a:rPr lang="en-US" sz="3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r>
              <a:rPr 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“Philip </a:t>
            </a:r>
            <a:r>
              <a:rPr lang="en-US" sz="6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Findeth</a:t>
            </a:r>
            <a:r>
              <a:rPr 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 Nathanael”</a:t>
            </a:r>
            <a:endParaRPr lang="en-US" sz="65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Word Is True And Reliable.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had Moses said that testified of Christ?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(Deut. 18:15, 18)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had the prophets said that testified of Christ?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(Isa. 7:14, 9:6, 11:1, </a:t>
            </a:r>
            <a:r>
              <a:rPr lang="en-US" sz="3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ch.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53; Zech. 9:9)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word is true and reliable!</a:t>
            </a:r>
          </a:p>
        </p:txBody>
      </p:sp>
    </p:spTree>
    <p:extLst>
      <p:ext uri="{BB962C8B-B14F-4D97-AF65-F5344CB8AC3E}">
        <p14:creationId xmlns:p14="http://schemas.microsoft.com/office/powerpoint/2010/main" val="10094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r>
              <a:rPr 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“Philip </a:t>
            </a:r>
            <a:r>
              <a:rPr lang="en-US" sz="6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Findeth</a:t>
            </a:r>
            <a:r>
              <a:rPr 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 Nathanael”</a:t>
            </a:r>
            <a:endParaRPr lang="en-US" sz="65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“Jesus Of Nazareth”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Stated to distinguish from others named “Jesus” (“Joshua” in Hebrew).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Ex: Acts 7:45; Hebrews 4:8; Colossians 4:11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is distinguished today!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Matthew 7:12, 28-29, 20:28;				      Romans 5:6-8, 1:4; Matthew 16:16-17</a:t>
            </a:r>
          </a:p>
        </p:txBody>
      </p:sp>
    </p:spTree>
    <p:extLst>
      <p:ext uri="{BB962C8B-B14F-4D97-AF65-F5344CB8AC3E}">
        <p14:creationId xmlns:p14="http://schemas.microsoft.com/office/powerpoint/2010/main" val="5805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r>
              <a:rPr 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“Philip </a:t>
            </a:r>
            <a:r>
              <a:rPr lang="en-US" sz="6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Findeth</a:t>
            </a:r>
            <a:r>
              <a:rPr 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 Nathanael”</a:t>
            </a:r>
            <a:endParaRPr lang="en-US" sz="65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Son Of Joseph”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was “supposed” by many (</a:t>
            </a:r>
            <a:r>
              <a:rPr lang="en-US" sz="3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Lk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3:23).</a:t>
            </a: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Joseph is Jesus’ earthly adoptive father!</a:t>
            </a: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Joseph’s character is seen: (Matt. 1:18-25).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our example as parents to our children?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Ephesians 6:1; Colossians 3:21;					Matthew 5:14-16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A667D8-D029-4973-A24E-9EC9B52C5A97}"/>
              </a:ext>
            </a:extLst>
          </p:cNvPr>
          <p:cNvSpPr/>
          <p:nvPr/>
        </p:nvSpPr>
        <p:spPr>
          <a:xfrm rot="20690785">
            <a:off x="192741" y="1905000"/>
            <a:ext cx="8686800" cy="304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“Come And See!” </a:t>
            </a:r>
            <a:r>
              <a:rPr lang="en-US" sz="5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(Jn. 1:46)</a:t>
            </a:r>
          </a:p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1:39</a:t>
            </a:r>
          </a:p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11:28-30; Romans 12:1-2</a:t>
            </a:r>
          </a:p>
        </p:txBody>
      </p:sp>
    </p:spTree>
    <p:extLst>
      <p:ext uri="{BB962C8B-B14F-4D97-AF65-F5344CB8AC3E}">
        <p14:creationId xmlns:p14="http://schemas.microsoft.com/office/powerpoint/2010/main" val="844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noFill/>
        </p:spPr>
        <p:txBody>
          <a:bodyPr/>
          <a:lstStyle/>
          <a:p>
            <a:r>
              <a:rPr lang="en-US" sz="5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 The Gospel (Rom. 10:17)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In Christ (Jn. 8:24)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Of Sins (Lk.13:3)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 Christ (Rom. 10:10)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Baptized (I Pet. 3:21)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8915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Erring Child: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(Acts 8:22), Confess (I Jn. 1:9),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 (Acts 8:22)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3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effectLst>
                <a:outerShdw blurRad="38100" dist="38100" dir="2700000" algn="tl">
                  <a:srgbClr val="003366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rinkles">
  <a:themeElements>
    <a:clrScheme name="Wrinkles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Wrink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nkles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nkles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nkl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nkles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nkles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Wrinkles</Template>
  <TotalTime>2758</TotalTime>
  <Words>427</Words>
  <Application>Microsoft Office PowerPoint</Application>
  <PresentationFormat>On-screen Show (4:3)</PresentationFormat>
  <Paragraphs>67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Andalus</vt:lpstr>
      <vt:lpstr>Tahoma</vt:lpstr>
      <vt:lpstr>Arial</vt:lpstr>
      <vt:lpstr>Centaur</vt:lpstr>
      <vt:lpstr>Times New Roman</vt:lpstr>
      <vt:lpstr>Wingdings</vt:lpstr>
      <vt:lpstr>Wrinkles</vt:lpstr>
      <vt:lpstr>Textured</vt:lpstr>
      <vt:lpstr>“Philip Findeth Nathanael”</vt:lpstr>
      <vt:lpstr>“Philip Findeth Nathanael”</vt:lpstr>
      <vt:lpstr>“Philip Findeth Nathanael”</vt:lpstr>
      <vt:lpstr>“Philip Findeth Nathanael”</vt:lpstr>
      <vt:lpstr>“Philip Findeth Nathanael”</vt:lpstr>
      <vt:lpstr>“What Must I Do To Be Saved?”</vt:lpstr>
      <vt:lpstr>PowerPoint Presentation</vt:lpstr>
    </vt:vector>
  </TitlesOfParts>
  <Company>Southside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Preacher</dc:creator>
  <cp:lastModifiedBy>Jarrod Jacobs</cp:lastModifiedBy>
  <cp:revision>89</cp:revision>
  <dcterms:created xsi:type="dcterms:W3CDTF">2003-07-31T15:23:37Z</dcterms:created>
  <dcterms:modified xsi:type="dcterms:W3CDTF">2023-07-16T12:59:20Z</dcterms:modified>
</cp:coreProperties>
</file>