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6" r:id="rId9"/>
    <p:sldId id="268" r:id="rId10"/>
    <p:sldId id="259" r:id="rId11"/>
    <p:sldId id="260" r:id="rId12"/>
  </p:sldIdLst>
  <p:sldSz cx="9144000" cy="6858000" type="screen4x3"/>
  <p:notesSz cx="6858000" cy="9144000"/>
  <p:embeddedFontLst>
    <p:embeddedFont>
      <p:font typeface="Centaur" panose="02030504050205020304" pitchFamily="18" charset="0"/>
      <p:regular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AEC20C-AE0F-4E0E-8994-6A728E3AA8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54D9B-9BC7-4F4A-9BAC-94C659B76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031F7-4044-4E0B-99E1-F1D146F64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C3417-C52C-47DE-8322-D35378874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8324-D727-46D7-9A84-6C9E8D86A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79714-B65E-4A52-9738-CED7A24BD9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9BFD6-16B7-422B-8CC2-F3F82942F3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93401-9BAC-49FF-8A2B-DE61EBF7F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DD6AB-469D-4D85-B1D5-8CBE484A8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728E5-6391-4966-A9B8-D2D96909F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F9E2-D54A-49F8-B4D1-6FA4C10BF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5000"/>
                    </a14:imgEffect>
                    <a14:imgEffect>
                      <a14:saturation sat="0"/>
                    </a14:imgEffect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663300"/>
                </a:solidFill>
              </a:defRPr>
            </a:lvl1pPr>
          </a:lstStyle>
          <a:p>
            <a:fld id="{9C8ECC75-12B6-4327-A119-2B257A8C57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3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6633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33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Is One Church As Good As Another?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The Lord established only one church		(Matt. 16:18).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He is the head of only one church		(Col. 1:18; Eph. 1:20-23).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He purchased only one church with His		blood (Acts 20:28).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He “gave himself” (died) for only one		church (Eph. 5:25).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5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“What Must I Do To Be Saved?”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 The Gospel (Rom. 10:17)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Believe In Christ (Jn. 8:24)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Sins (Lk.13:3)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 Christ (Rom. 10:10)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Baptized (I Pet. 3:21)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Erring Child: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(Acts 8:22), Confess (I Jn. 1:9),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 (Acts 8:22)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1270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Is One Church As Good As Another?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should not refer to ourselves: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After a man’s name (Lutheran, 	Wesleyan, etc.).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After a religious practice (Baptist, 	Orthodox, etc.).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After a day (Pentecost).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After the local organization (Episcopal).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After the people (Christian).</a:t>
            </a:r>
          </a:p>
          <a:p>
            <a:pPr>
              <a:spcBef>
                <a:spcPts val="0"/>
              </a:spcBef>
            </a:pPr>
            <a:r>
              <a:rPr lang="en-US" sz="35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 not??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Is One Church As Good As Another?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must give credit, honor, and glory to its founder, head, and Creator, Christ! Thus, we have the “church of Christ”!				(Acts 2:47; Rom. 16:16; I Cor. 1:2;					Gal. 1:2; Acts 20:28).</a:t>
            </a:r>
          </a:p>
          <a:p>
            <a:pPr algn="just">
              <a:spcBef>
                <a:spcPts val="0"/>
              </a:spcBef>
            </a:pP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should use a Bible description when referring to the Lord’s church! (Rom. 16:16; Acts 20:28; Eph. 1:22, 5:23-33, etc.).</a:t>
            </a:r>
          </a:p>
          <a:p>
            <a:pPr algn="just">
              <a:spcBef>
                <a:spcPts val="0"/>
              </a:spcBef>
            </a:pP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Is One Church As Good As Another?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Proper Worship Is Necessary</a:t>
            </a:r>
          </a:p>
          <a:p>
            <a:pPr algn="just"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4:24 – “Spirit” &amp; “Truth” (I Pet. 3:16)</a:t>
            </a:r>
          </a:p>
          <a:p>
            <a:pPr algn="just"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our worship, we show …</a:t>
            </a:r>
          </a:p>
          <a:p>
            <a:pPr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 of Praise – Singing (Eph. 5:19)</a:t>
            </a:r>
          </a:p>
          <a:p>
            <a:pPr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US" sz="35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Gratitude </a:t>
            </a: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Giving (I Cor. 16:1-2)</a:t>
            </a:r>
          </a:p>
          <a:p>
            <a:pPr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 of Remembrance – Lord’s Supper		(I Cor. 11:23-29)</a:t>
            </a:r>
          </a:p>
          <a:p>
            <a:pPr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 of Exhortation – Teaching (Acts 2:42)</a:t>
            </a:r>
          </a:p>
          <a:p>
            <a:pPr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 of Thanksgiving – Prayer (Acts 2:42)</a:t>
            </a:r>
          </a:p>
          <a:p>
            <a:pPr algn="just">
              <a:spcBef>
                <a:spcPts val="0"/>
              </a:spcBef>
            </a:pP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Is One Church As Good As Another?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Proper Practices Are Necessary</a:t>
            </a:r>
          </a:p>
          <a:p>
            <a:pPr algn="just">
              <a:spcBef>
                <a:spcPts val="0"/>
              </a:spcBef>
            </a:pP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Romans 4:3; Acts 17:11; II Timothy 2:15; Ephesians 3:4</a:t>
            </a:r>
          </a:p>
          <a:p>
            <a:pPr algn="just">
              <a:spcBef>
                <a:spcPts val="0"/>
              </a:spcBef>
            </a:pP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do these people do? What do they teach? How are they organized?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Is One Church As Good As Another?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Proper Practices Are Necessary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today do not respect the silence of God (The truth: I Pet. 4:11).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promote the Pre-Millennial doctrine.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groups teach that the individual can do whatever the church can do. (The truth: Matt. 18:15-17; I Tim. 5:16;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Is One Church As Good As Another?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One Church Is As Good As Another …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name (authority) of men is as good as the name of Christ. (Truth: Acts 4:12)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blood of men is as good as the blood of Christ. (Truth: Acts 20:28)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foundation of men is as good as the foundation of God. (Truth: I Cor. 3:11)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Is One Church As Good As Another?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One Church Is As Good As Another …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will of men is as good as the will of God. (Truth: Heb. 9:15-17)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word of men is as good as the word of God. (Truth: II Tim. 3:16-17; II Pet. 1:20-21)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organization of men is as good as the organization of Christ. (Truth: Phil. 1:1)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Is One Church As Good As Another?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The Lord established only one church		(Matt. 16:18).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He is the head of only one church		(Col. 1:18; Eph. 1:20-23).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He purchased only one church with His		blood (Acts 20:28).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He “gave himself” (died) for only one		church (Eph. 5:25).</a:t>
            </a:r>
          </a:p>
        </p:txBody>
      </p:sp>
    </p:spTree>
    <p:extLst>
      <p:ext uri="{BB962C8B-B14F-4D97-AF65-F5344CB8AC3E}">
        <p14:creationId xmlns:p14="http://schemas.microsoft.com/office/powerpoint/2010/main" val="2813762643"/>
      </p:ext>
    </p:extLst>
  </p:cSld>
  <p:clrMapOvr>
    <a:masterClrMapping/>
  </p:clrMapOvr>
</p:sld>
</file>

<file path=ppt/theme/theme1.xml><?xml version="1.0" encoding="utf-8"?>
<a:theme xmlns:a="http://schemas.openxmlformats.org/drawingml/2006/main" name="Wrinkles">
  <a:themeElements>
    <a:clrScheme name="Wrinkles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Wr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nkles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nkles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nkl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nkles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nkles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Wrinkles</Template>
  <TotalTime>1687</TotalTime>
  <Words>744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Centaur</vt:lpstr>
      <vt:lpstr>Times New Roman</vt:lpstr>
      <vt:lpstr>Arial</vt:lpstr>
      <vt:lpstr>Wrinkles</vt:lpstr>
      <vt:lpstr>Is One Church As Good As Another?</vt:lpstr>
      <vt:lpstr>Is One Church As Good As Another?</vt:lpstr>
      <vt:lpstr>Is One Church As Good As Another?</vt:lpstr>
      <vt:lpstr>Is One Church As Good As Another?</vt:lpstr>
      <vt:lpstr>Is One Church As Good As Another?</vt:lpstr>
      <vt:lpstr>Is One Church As Good As Another?</vt:lpstr>
      <vt:lpstr>Is One Church As Good As Another?</vt:lpstr>
      <vt:lpstr>Is One Church As Good As Another?</vt:lpstr>
      <vt:lpstr>Is One Church As Good As Another?</vt:lpstr>
      <vt:lpstr>“What Must I Do To Be Saved?”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Struggles</dc:title>
  <dc:creator>Preacher</dc:creator>
  <cp:lastModifiedBy>Jarrod Jacobs</cp:lastModifiedBy>
  <cp:revision>47</cp:revision>
  <dcterms:created xsi:type="dcterms:W3CDTF">2005-07-10T06:10:31Z</dcterms:created>
  <dcterms:modified xsi:type="dcterms:W3CDTF">2023-08-13T19:50:15Z</dcterms:modified>
</cp:coreProperties>
</file>