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  <p:sldMasterId id="2147483651" r:id="rId2"/>
  </p:sldMasterIdLst>
  <p:notesMasterIdLst>
    <p:notesMasterId r:id="rId8"/>
  </p:notesMasterIdLst>
  <p:sldIdLst>
    <p:sldId id="277" r:id="rId3"/>
    <p:sldId id="275" r:id="rId4"/>
    <p:sldId id="276" r:id="rId5"/>
    <p:sldId id="258" r:id="rId6"/>
    <p:sldId id="259" r:id="rId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entaur" panose="02030504050205020304" pitchFamily="18" charset="0"/>
      <p:regular r:id="rId13"/>
    </p:embeddedFont>
    <p:embeddedFont>
      <p:font typeface="Tahoma" panose="020B0604030504040204" pitchFamily="34" charset="0"/>
      <p:regular r:id="rId14"/>
      <p:bold r:id="rId15"/>
    </p:embeddedFont>
    <p:embeddedFont>
      <p:font typeface="Verdana" panose="020B060403050404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>
      <p:cViewPr varScale="1">
        <p:scale>
          <a:sx n="107" d="100"/>
          <a:sy n="107" d="100"/>
        </p:scale>
        <p:origin x="173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621BE-5A88-4833-A870-9F197A3BEF32}" type="datetimeFigureOut">
              <a:rPr lang="en-US" smtClean="0"/>
              <a:pPr/>
              <a:t>8/5/2023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99A40-047D-426E-81F2-C51B23390BB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26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99A40-047D-426E-81F2-C51B23390BB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6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5127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8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9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0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1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2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3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4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5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6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7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8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39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4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4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5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5152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3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4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5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56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157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5158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59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60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61" name="Rectangle 4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62" name="Rectangle 4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163" name="Rectangle 4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E4F2528-9475-4031-AB9F-23944C5F71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285AF1-CED1-4E2B-811E-408DA4974A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5F762-43E9-46BF-95EA-25CA678C91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24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3BD73B1-692E-4A7F-966D-CBB163007B1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4774B-760F-4DAD-8FEE-1079CE3E7D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DC91A-BBC1-4E98-BDC6-7A6F6D00A9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58A6F4-82A9-40DF-8C5E-426F8514E9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F7F57E-26A5-4953-B580-66890084E1F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7CE39E-A6F9-4011-8D90-16DE4F14DB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8BCCE-7810-461E-A612-180247E611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71015-E02A-4E82-8DCC-F20C506956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563F1-D9D4-4166-BD51-A9D8C31620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C2191B-8CF2-4021-8D56-47CD29885D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8DDD2-270B-48D2-988D-B2938084C4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E535C5-23EB-43F1-8B8C-725AEE019E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9D63AF-58C0-43C1-BCD0-DBAFC746E6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DCDBC5-0658-4384-95D5-6F7B4DF70C7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5A3E95-A32E-439E-B110-0BDC87914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A8E3D-B428-4A0D-80D1-E27764E8A86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16561-30FC-4CF2-9B7C-939C7C3932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6A1422-0D47-4832-8054-DFB50FA530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99BDC-8C75-4C0A-8F1A-3D5C6F194A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01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103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4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16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8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9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0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1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3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12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3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33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3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136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37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4138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3866D5A-2330-43A9-A5B7-1BC28C4DB12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13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6EB9D449-40D1-4070-82A2-33EC3562EBF6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dirty="0">
                <a:solidFill>
                  <a:schemeClr val="tx1"/>
                </a:solidFill>
                <a:latin typeface="Centaur" panose="02030504050205020304" pitchFamily="18" charset="0"/>
              </a:rPr>
              <a:t>Ingredients For Evangelism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Why Are We Emphasizing Evangelism?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Evangelism can be done in many ways ….</a:t>
            </a:r>
          </a:p>
          <a:p>
            <a:pPr marL="457200" indent="-4572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Formal/Informal</a:t>
            </a:r>
          </a:p>
          <a:p>
            <a:pPr marL="457200" indent="-4572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Start by asking questions.</a:t>
            </a:r>
          </a:p>
          <a:p>
            <a:pPr marL="457200" indent="-4572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Talk to friends, loved ones, or strangers.</a:t>
            </a:r>
          </a:p>
          <a:p>
            <a:pPr marL="457200" indent="-457200" algn="just">
              <a:buClr>
                <a:schemeClr val="tx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Don’t forget about prayer! (Jas. 5:16)</a:t>
            </a:r>
          </a:p>
        </p:txBody>
      </p:sp>
    </p:spTree>
    <p:extLst>
      <p:ext uri="{BB962C8B-B14F-4D97-AF65-F5344CB8AC3E}">
        <p14:creationId xmlns:p14="http://schemas.microsoft.com/office/powerpoint/2010/main" val="337792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dirty="0">
                <a:solidFill>
                  <a:schemeClr val="tx1"/>
                </a:solidFill>
                <a:latin typeface="Centaur" panose="02030504050205020304" pitchFamily="18" charset="0"/>
              </a:rPr>
              <a:t>Ingredients For Evangelism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“Evangelism Is One Beggar Telling Another Beggar Where He Found Bread.”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the beggars! (Rom. 3:23; I Cor. 2:5)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do not produce the life-sustaining bread, but we know where to get it.						(Jn. 6:35, 63; Rom. 1:16)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an exclusive message. (Rom. 1:16; Col. 3:17; Matt. 7:21)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sz="6500" dirty="0">
                <a:solidFill>
                  <a:schemeClr val="tx1"/>
                </a:solidFill>
                <a:latin typeface="Centaur" panose="02030504050205020304" pitchFamily="18" charset="0"/>
              </a:rPr>
              <a:t>Ingredients For Evangelism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1066800"/>
            <a:ext cx="8839200" cy="5562600"/>
          </a:xfrm>
        </p:spPr>
        <p:txBody>
          <a:bodyPr/>
          <a:lstStyle/>
          <a:p>
            <a:r>
              <a:rPr lang="en-US" sz="45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“Evangelism Is One Beggar Telling Another Beggar Where He Found Bread.”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motivated by love.					(Eph. 4:15; I Cor. 13:1-8; II Tim. 2:2)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showing men their options. (I Cor. 3:6)</a:t>
            </a:r>
          </a:p>
          <a:p>
            <a:pPr algn="just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taking action to help another.	       (Eph. 2:12; Acts 2:38; Matt. 16:18; Heb. 10:24)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5700" b="1" dirty="0">
                <a:solidFill>
                  <a:srgbClr val="FFFF00"/>
                </a:solidFill>
                <a:latin typeface="Centaur" panose="02030504050205020304" pitchFamily="18" charset="0"/>
              </a:rPr>
              <a:t>“What Must I Do To Be Saved?”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382000" cy="362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Hear The Gospel (Rom. 10:17)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Believe In Christ (Jn. 8:24)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Of Sins (Lk.13:3)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Confess Christ (Rom. 10:10)</a:t>
            </a:r>
          </a:p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 Baptized (I Pet. 3:21)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228600" y="4648200"/>
            <a:ext cx="89154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4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 The Erring Child:</a:t>
            </a: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Repent (Acts 8:22), Confess (I Jn. 1:9),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Pray (Acts 8:22)</a:t>
            </a:r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457200" y="990600"/>
            <a:ext cx="8153400" cy="0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 advTm="3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3000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2730</TotalTime>
  <Words>288</Words>
  <Application>Microsoft Office PowerPoint</Application>
  <PresentationFormat>On-screen Show (4:3)</PresentationFormat>
  <Paragraphs>31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Centaur</vt:lpstr>
      <vt:lpstr>Times New Roman</vt:lpstr>
      <vt:lpstr>Wingdings</vt:lpstr>
      <vt:lpstr>Verdana</vt:lpstr>
      <vt:lpstr>Calibri</vt:lpstr>
      <vt:lpstr>Arial</vt:lpstr>
      <vt:lpstr>Tahoma</vt:lpstr>
      <vt:lpstr>Globe</vt:lpstr>
      <vt:lpstr>Ocean</vt:lpstr>
      <vt:lpstr>Ingredients For Evangelism</vt:lpstr>
      <vt:lpstr>Ingredients For Evangelism</vt:lpstr>
      <vt:lpstr>Ingredients For Evangelism</vt:lpstr>
      <vt:lpstr>“What Must I Do To Be Saved?”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Ingredients For Evangelism</dc:title>
  <dc:creator>Jarrod</dc:creator>
  <cp:lastModifiedBy>Jarrod Jacobs</cp:lastModifiedBy>
  <cp:revision>78</cp:revision>
  <dcterms:created xsi:type="dcterms:W3CDTF">2006-04-23T19:41:19Z</dcterms:created>
  <dcterms:modified xsi:type="dcterms:W3CDTF">2023-08-06T03:54:39Z</dcterms:modified>
</cp:coreProperties>
</file>