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1" r:id="rId2"/>
  </p:sldMasterIdLst>
  <p:sldIdLst>
    <p:sldId id="256" r:id="rId3"/>
    <p:sldId id="265" r:id="rId4"/>
    <p:sldId id="266" r:id="rId5"/>
    <p:sldId id="267" r:id="rId6"/>
    <p:sldId id="268" r:id="rId7"/>
    <p:sldId id="263" r:id="rId8"/>
    <p:sldId id="264" r:id="rId9"/>
  </p:sldIdLst>
  <p:sldSz cx="9144000" cy="6858000" type="screen4x3"/>
  <p:notesSz cx="6858000" cy="9144000"/>
  <p:embeddedFontLst>
    <p:embeddedFont>
      <p:font typeface="Centaur" panose="02030504050205020304" pitchFamily="18" charset="0"/>
      <p:regular r:id="rId10"/>
    </p:embeddedFont>
    <p:embeddedFont>
      <p:font typeface="Tahoma" panose="020B0604030504040204" pitchFamily="34" charset="0"/>
      <p:regular r:id="rId11"/>
      <p:bold r:id="rId1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42D6B7B-C968-44C7-9969-76C7CFCB9B85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1C0FE53-9D2F-46D8-88E6-013808C0119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97C34C0-E117-4B9B-AD50-B820A130204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5618E06-C616-4699-8F3C-0666F7BBC8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04E0CC9-608E-4620-B873-5913B84FFD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4EE9A37-7ADD-44FD-9894-A65E2EBC3E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D845-592F-4EAD-8AE8-96C2934C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3AAE0-1F7E-439E-8986-8F545281A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E53C0-DB62-46BB-B57A-529D754E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71A94-EA71-4D91-8A30-17E09A7C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6F9C-ED73-48AA-9C26-95DF18C2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2153D-D301-4F62-B0B6-5C18F0024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91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91B62-0A12-46A3-878E-FE51AF0B5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8924E-15E1-4661-934C-7A63B8209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46B98-181D-40CC-8525-92EDD896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7BCBB-B732-4D82-8635-DB8F2942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AE65D-D5A7-47FA-80A7-B664F330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A3C37-9C30-4B4C-BC5D-519448736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43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529D3E6-CBC3-4A8D-B820-27D2FBA336A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D78742A-19B5-45FB-87D4-79B63F0F88A9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4340" name="Freeform 4">
            <a:extLst>
              <a:ext uri="{FF2B5EF4-FFF2-40B4-BE49-F238E27FC236}">
                <a16:creationId xmlns:a16="http://schemas.microsoft.com/office/drawing/2014/main" id="{61B192E0-D8E7-4EEE-9103-FC652869A40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EAC7E994-7B9C-4C6F-B786-2786EEB7C3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F89DA905-2B30-47A2-83E6-2A7AAED29E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F85AF9B-A7F7-45ED-8759-D4E40F9391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BE32D032-DE7C-4EB5-8001-1E7D203383F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19F0-53A0-47CA-94EC-FF76A3D0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D9E7-2EB6-4819-9DE8-C7D3B8A95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1D51E-5D04-4449-9046-51961B81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A43E2-B0FA-4E30-BF4B-7DB736C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4E22D-E02D-4976-A9B4-A1B64AA3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216CB-09DC-4220-9EFB-020FAE749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34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D352-3520-4017-96B5-94679F30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77348-ABD9-411F-80C0-015FE640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12D6B-D84E-444F-A122-47846D11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C380-8C2F-4EB8-88E0-BE5648AE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E67F-8950-4626-ABB9-A540AB1C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E8C6D-7E29-4108-BC6B-9CF60C8AE5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9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8F4D-8595-4364-8C63-75C45D0C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89ABA-D538-45CB-908B-EAFE72DAD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6FE4E-D8F0-4DD9-AEAE-14062AA9D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4A35F-6C97-40A8-A289-9463306E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93EC9-7889-4BF6-8CD2-36D6E4D3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605EA-D6BE-41F2-88EF-1CA1FF25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D3372-44CE-4F33-AE61-09A868F605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77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93882-4B7E-4EDF-8595-8BC57EF8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BDCD1-D8CA-46E5-8D00-83DD344E1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99336-7260-4165-AB35-75143A338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E1447-A704-4BDA-AA17-382D05C2A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58277-307B-493B-95B6-8EDC0874C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254A0-290E-4D8B-98EB-D5078611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AC608F-3DE8-4D25-9907-5D64560B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17E49-4431-4A25-AD01-FE51DD6A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04BD1-AB5B-4309-A123-E4B553C5A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42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8222-5215-49D7-8EB5-28A073F9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BDC64-C4EE-479D-BFFD-921B831A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497E5-0C1F-4EE4-A408-55684204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5976C-C211-4E84-BD18-3BFE6C91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67D40-FB24-48D6-890E-DC4569E67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362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86801-5751-4805-9720-4BBC1024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5C3B6-02A2-4F02-8206-DAE745B1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3D363-FBCB-4078-835A-BD09E7C0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0E93C-DD45-4761-8968-2CE8E6309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95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2C0B-3E6C-42FF-A761-82B1D2CF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9F880-6C05-480D-855A-F3FF1B1BC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A56F7-249D-49D0-A27D-5DC5B19DC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56780-5CE7-4210-94F7-285DC5DC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3081D-25B7-4724-BE98-BBC625B5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AD305-FEB3-41BA-A365-67017631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67289-48EE-47C1-B566-26CBC36F2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26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E0E4-7503-4EBC-A274-54E7D430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5E46-7675-44DA-8C6A-755CA9EA7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46F2-AB28-487A-B415-3508D888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5F0ED-BAA5-4487-AA8B-B901126A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22763-6F74-4B44-895D-A60E40D9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1558E-3500-4EA6-A72D-18F5A7096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804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322A-DD6D-4932-B0AD-5C515A82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8E950-0203-4405-82E2-1B28ABBB4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DBE47-C6A8-43C3-B7F3-4ECF1DA24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45171-C8E9-45B7-8A40-2D723875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4DEAA-91EE-4843-ADA3-AC3BF2BF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CFD1F-1D2A-445D-9294-0968EA81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6F451-7C31-4415-9820-64494CF1B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136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9482-8328-4B9B-A6EE-944A6488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3C279-CAF1-429A-BA90-2BE50E72C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9C736-68E7-4CF3-8BD8-949050F3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071B6-0E3F-424E-AD8A-C8C14558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CF400-7222-4A3B-9646-33B568E9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CFDF7-6BB9-409F-B2E9-24A6A005B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936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D03DC-4E73-4831-88AA-C44A202CF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71861-608A-42AB-A4A3-001F8F7AD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0115A-E437-4015-B79B-90A37C6F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9BAF6-C11B-4510-A102-1ED7A929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B348B-43AE-4DEC-8111-65C6AFE1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C3730-DDE6-4F7B-BE2B-1A9051895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2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F4F00-CE6E-446E-9AD4-9CDA23CA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913AF-4CCD-4DBB-9B88-2447FF419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2EEF-9A9F-4D6F-ACFD-CF98ADCC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7E54-A5BC-4066-82E2-AEC22F1A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7C76A-8BE6-435B-ADCF-C774E452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EB05C-978F-455C-B085-AB69C8578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06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FAE6-2179-4C68-A171-043CF40B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36A86-BAF1-4A87-9BC0-E57F64D95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EC459-A598-4139-A975-E36ABBACD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250B8-01B2-46E1-94E2-4EAE3336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65A3-4531-4669-93E5-B818DDA2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5CEE6-1B9C-4A9A-872B-7F6DDC95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19F04-C9BD-44A7-9FB1-C964A88D9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19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E11D-E94F-4B26-8B57-ADC45C3B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2C8A2-DA89-4649-B1B2-8DB286F02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E4DE0-8332-4AF8-8B2C-81E3181D1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38301-82BD-47BC-BC7E-EE0D29EA7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4DC01-3D31-46CB-814F-E9F362E9A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C48B8-447C-49E4-8A1D-0FFD78DD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576B6-C647-4608-B69B-AA29BDD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D018A-6105-47F2-A954-9735F22B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54D87-DAE7-43BA-8EE0-7120540A9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1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4857-5F3A-4B67-96C8-B1C7A0A0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0902-7367-4C59-927D-1BB70429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3560F-85E2-4C3F-A72A-4CB9F7B6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A0B67-FE9C-4D96-89E2-45953F89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2445D-1CF2-48AA-B0D5-7713333D07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09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7AFC4-D99C-4490-AFD7-F415AC52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AE49A-D2D3-4B6B-86F6-39349AB3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A9E7C-0116-4143-A3F1-51FFBC15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CB510-9816-48E5-B15A-8DE227B94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00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A6EBA-083D-4E99-AED3-728EB87A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A810-2E15-4512-9894-8A741CCBD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CA89C-EF45-4AE0-8C5A-8A3A1185A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5DB04-FB1E-4C95-A5AA-3467F3D4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D21DB-DD00-45F0-88D4-E58A7717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A8B3B-7413-4A0A-9833-065A81A6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92FE4-AD2B-4069-854B-1E6E39637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0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11BE-0B20-4DEE-9A2C-615BC622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0AD64-C672-454E-83FA-5992BE00E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084FE-1778-4870-A11F-23D3300B9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8841-707A-4B19-AADC-087107B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067B5-8BED-4052-BE32-95413528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F98D2-67CA-4CA6-B707-9B7DB041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74947-DF5A-415E-B4F2-1A02A99CC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04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brightnessContrast bright="-10000" contras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0F06AE2-1299-433C-ACAC-BB24DF41D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A2F8FBB-9C5A-4900-9795-C6EDE7F2F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B64FB3C-14CA-485D-8664-7BB2FDD7E4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D02F8C2-8B92-4A7B-A533-A4548A6A30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4528E84-0C78-49D1-A3A8-E771B94BF6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80092CEA-03EB-4213-AE20-CCB6723C55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brightnessContrast bright="-10000" contras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146DF0B-1657-401A-939A-BA6B713AB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F0183FE-A1BE-4A54-AE56-D7FDDC91F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8A77EC-0715-4D70-87A4-C8FC48974C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12820ABE-1D17-45FA-B890-E0C664DB2A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7C64348-858E-4925-84D4-75AA6C45C1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4FF78EE7-1DB1-4785-B6A3-2175ED24E5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8DAE1E9-9217-4F22-8794-F00EA6BDE0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sz="7500" b="1" dirty="0" err="1">
                <a:solidFill>
                  <a:schemeClr val="tx1"/>
                </a:solidFill>
                <a:latin typeface="Centaur" panose="02030504050205020304" pitchFamily="18" charset="0"/>
              </a:rPr>
              <a:t>Hur</a:t>
            </a:r>
            <a:endParaRPr lang="en-US" altLang="en-US" sz="7500" b="1" dirty="0">
              <a:solidFill>
                <a:schemeClr val="tx1"/>
              </a:solidFill>
              <a:latin typeface="Centaur" panose="02030504050205020304" pitchFamily="18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BD3308B-6017-42B4-BA45-C2D7F6F33F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Battling The Amalekites</a:t>
            </a: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Exodus 17:8-13</a:t>
            </a:r>
          </a:p>
          <a:p>
            <a:pPr algn="l">
              <a:buClr>
                <a:schemeClr val="tx1"/>
              </a:buClr>
              <a:buFontTx/>
              <a:buNone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He played a vital role in their defeat.</a:t>
            </a:r>
          </a:p>
          <a:p>
            <a:pPr algn="l">
              <a:buClr>
                <a:schemeClr val="tx1"/>
              </a:buClr>
              <a:buFontTx/>
              <a:buNone/>
            </a:pPr>
            <a:endParaRPr lang="en-US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>
                <a:schemeClr val="tx1"/>
              </a:buClr>
              <a:buFontTx/>
              <a:buNone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Teamwork is here displayed (Aaron,			</a:t>
            </a:r>
            <a:r>
              <a:rPr lang="en-US" alt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Hur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Moses, Joshua)</a:t>
            </a:r>
          </a:p>
          <a:p>
            <a:pPr algn="l">
              <a:buClr>
                <a:schemeClr val="tx1"/>
              </a:buClr>
              <a:buFontTx/>
              <a:buNone/>
            </a:pPr>
            <a:r>
              <a:rPr lang="en-US" alt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Hur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a good reputation in Israel.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4DB3780-30C7-4C4D-BFB3-83A74CA7A0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sz="7500" b="1" dirty="0" err="1">
                <a:solidFill>
                  <a:schemeClr val="tx1"/>
                </a:solidFill>
                <a:latin typeface="Centaur" panose="02030504050205020304" pitchFamily="18" charset="0"/>
              </a:rPr>
              <a:t>Hur</a:t>
            </a:r>
            <a:endParaRPr lang="en-US" altLang="en-US" sz="7500" dirty="0">
              <a:solidFill>
                <a:schemeClr val="tx1"/>
              </a:solidFill>
              <a:latin typeface="Souvenir Lt BT" pitchFamily="18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96729B-B4D6-4B17-95AA-C2A37ADB6E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Mount Sinai</a:t>
            </a: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Exodus 24:12-15 – </a:t>
            </a:r>
            <a:r>
              <a:rPr lang="en-US" altLang="en-US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“any man…any matters”</a:t>
            </a:r>
          </a:p>
          <a:p>
            <a:pPr algn="l">
              <a:buClr>
                <a:schemeClr val="tx1"/>
              </a:buClr>
              <a:buFontTx/>
              <a:buNone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Moses’ recommendation say?</a:t>
            </a: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judicious man</a:t>
            </a: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fair man</a:t>
            </a: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Qualities described in Exodus 18:21</a:t>
            </a: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wise man</a:t>
            </a: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trustworthy 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47292F1-5EFC-418A-9639-DA750A118F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sz="7500" b="1" dirty="0" err="1">
                <a:solidFill>
                  <a:schemeClr val="tx1"/>
                </a:solidFill>
                <a:latin typeface="Centaur" panose="02030504050205020304" pitchFamily="18" charset="0"/>
              </a:rPr>
              <a:t>Hur</a:t>
            </a:r>
            <a:endParaRPr lang="en-US" altLang="en-US" sz="7500" dirty="0">
              <a:solidFill>
                <a:schemeClr val="tx1"/>
              </a:solidFill>
              <a:latin typeface="Souvenir Lt BT" pitchFamily="18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D88FB29-8C85-4B76-B4EB-36CA7A88734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Grandson,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Bezaleel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Exodus 31:2-6 (35:30-35), 38:22</a:t>
            </a: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 powerful nature of our influence!</a:t>
            </a:r>
          </a:p>
          <a:p>
            <a:r>
              <a:rPr lang="en-US" alt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Contrast:</a:t>
            </a:r>
            <a:endParaRPr lang="en-US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Genesis 4:16-24 </a:t>
            </a:r>
            <a:r>
              <a:rPr lang="en-US" alt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Exodus 31:2</a:t>
            </a:r>
          </a:p>
          <a:p>
            <a:pPr algn="l"/>
            <a:endParaRPr lang="en-US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good influence and faithfulness to serve God had continued for </a:t>
            </a:r>
            <a:r>
              <a:rPr lang="en-US" altLang="en-US" sz="3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alt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530213D-FF78-4633-9011-CFC6CCEA7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sz="7500" b="1" dirty="0" err="1">
                <a:solidFill>
                  <a:schemeClr val="tx1"/>
                </a:solidFill>
                <a:latin typeface="Centaur" panose="02030504050205020304" pitchFamily="18" charset="0"/>
              </a:rPr>
              <a:t>Hur</a:t>
            </a:r>
            <a:endParaRPr lang="en-US" altLang="en-US" sz="7500" dirty="0">
              <a:solidFill>
                <a:schemeClr val="tx1"/>
              </a:solidFill>
              <a:latin typeface="Souvenir Lt BT" pitchFamily="18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BED1BA5-33FC-4ADA-9F9E-B84D18D3A6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Of The Tribe Of Judah</a:t>
            </a: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Exodus 31:2, 38:22</a:t>
            </a:r>
          </a:p>
          <a:p>
            <a:pPr algn="l"/>
            <a:endParaRPr lang="en-US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He was of the same tribe as the Lord			(Heb. 7:14).</a:t>
            </a:r>
          </a:p>
          <a:p>
            <a:pPr algn="l"/>
            <a:endParaRPr lang="en-US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was not directly descended from </a:t>
            </a:r>
            <a:r>
              <a:rPr lang="en-US" alt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Hur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they were of the same tribe/family (Lk. 3:33).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DF0E226-4522-4763-BC3D-5FD4EB67A4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en-US" sz="7500" b="1" dirty="0" err="1">
                <a:solidFill>
                  <a:schemeClr val="tx1"/>
                </a:solidFill>
                <a:latin typeface="Centaur" panose="02030504050205020304" pitchFamily="18" charset="0"/>
              </a:rPr>
              <a:t>Hur</a:t>
            </a:r>
            <a:endParaRPr lang="en-US" altLang="en-US" sz="7500" dirty="0">
              <a:solidFill>
                <a:schemeClr val="tx1"/>
              </a:solidFill>
              <a:latin typeface="Souvenir Lt BT" pitchFamily="18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BE53F4D-3A79-4673-89A9-22138A0815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we supportive of our brethren?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(Matt. 10:40-42; Phil. 2:25-30; I Thess. 5:11)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we honest? Trustworthy? Wise?			    (Eph. 4:25; I Cor. 1:23-24)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example are we showing?		   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(Matt. 5:13-16; Phil. 2:14-16; I Pet. 3:1-5)</a:t>
            </a:r>
          </a:p>
          <a:p>
            <a:pPr algn="l">
              <a:lnSpc>
                <a:spcPct val="90000"/>
              </a:lnSpc>
            </a:pP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we in Christ’s family?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712F4FD-A051-47DE-9C60-413EC64DE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5700" b="1" dirty="0">
                <a:solidFill>
                  <a:schemeClr val="tx1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108E0C40-8255-4C64-87CA-947E8C502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F159D86C-BC32-4127-AA26-05A615E1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id="{7DF81E81-CB66-4994-BBB4-15AEC9BBB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1016</TotalTime>
  <Words>324</Words>
  <Application>Microsoft Office PowerPoint</Application>
  <PresentationFormat>On-screen Show (4:3)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Centaur</vt:lpstr>
      <vt:lpstr>Times New Roman</vt:lpstr>
      <vt:lpstr>Wingdings</vt:lpstr>
      <vt:lpstr>Souvenir Lt BT</vt:lpstr>
      <vt:lpstr>Tahoma</vt:lpstr>
      <vt:lpstr>Arial</vt:lpstr>
      <vt:lpstr>Textured</vt:lpstr>
      <vt:lpstr>Ocean</vt:lpstr>
      <vt:lpstr>Hur</vt:lpstr>
      <vt:lpstr>Hur</vt:lpstr>
      <vt:lpstr>Hur</vt:lpstr>
      <vt:lpstr>Hur</vt:lpstr>
      <vt:lpstr>Hur</vt:lpstr>
      <vt:lpstr>“What Must I Do To Be Saved?”</vt:lpstr>
      <vt:lpstr>PowerPoint Presentation</vt:lpstr>
    </vt:vector>
  </TitlesOfParts>
  <Company>Southside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Buy It And Do Not Sell It</dc:title>
  <dc:creator>Preacher</dc:creator>
  <cp:lastModifiedBy>Jarrod Jacobs</cp:lastModifiedBy>
  <cp:revision>36</cp:revision>
  <dcterms:created xsi:type="dcterms:W3CDTF">2005-01-15T22:07:29Z</dcterms:created>
  <dcterms:modified xsi:type="dcterms:W3CDTF">2023-07-09T12:20:19Z</dcterms:modified>
</cp:coreProperties>
</file>