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2" r:id="rId1"/>
    <p:sldMasterId id="2147483663" r:id="rId2"/>
  </p:sldMasterIdLst>
  <p:notesMasterIdLst>
    <p:notesMasterId r:id="rId10"/>
  </p:notesMasterIdLst>
  <p:sldIdLst>
    <p:sldId id="271" r:id="rId3"/>
    <p:sldId id="256" r:id="rId4"/>
    <p:sldId id="378" r:id="rId5"/>
    <p:sldId id="397" r:id="rId6"/>
    <p:sldId id="398" r:id="rId7"/>
    <p:sldId id="266" r:id="rId8"/>
    <p:sldId id="264"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entury" panose="02040604050505020304" pitchFamily="18" charset="0"/>
      <p:regular r:id="rId17"/>
    </p:embeddedFont>
    <p:embeddedFont>
      <p:font typeface="DM Serif Display" pitchFamily="2" charset="0"/>
      <p:regular r:id="rId18"/>
      <p:italic r:id="rId19"/>
    </p:embeddedFont>
    <p:embeddedFont>
      <p:font typeface="Montserrat Light" panose="000004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C29C764-D8F2-4D3C-B7BB-B31A2BE07198}">
          <p14:sldIdLst>
            <p14:sldId id="271"/>
            <p14:sldId id="256"/>
            <p14:sldId id="378"/>
            <p14:sldId id="397"/>
            <p14:sldId id="398"/>
            <p14:sldId id="266"/>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46FDE5-B97E-4286-85BD-E7354B875AAD}">
  <a:tblStyle styleId="{5246FDE5-B97E-4286-85BD-E7354B875A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53" autoAdjust="0"/>
  </p:normalViewPr>
  <p:slideViewPr>
    <p:cSldViewPr snapToGrid="0">
      <p:cViewPr varScale="1">
        <p:scale>
          <a:sx n="101" d="100"/>
          <a:sy n="101" d="100"/>
        </p:scale>
        <p:origin x="2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221017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949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0" i="0" u="none" dirty="0"/>
          </a:p>
        </p:txBody>
      </p:sp>
    </p:spTree>
    <p:extLst>
      <p:ext uri="{BB962C8B-B14F-4D97-AF65-F5344CB8AC3E}">
        <p14:creationId xmlns:p14="http://schemas.microsoft.com/office/powerpoint/2010/main" val="33872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dirty="0"/>
              <a:t>2Th 3:6  </a:t>
            </a:r>
            <a:r>
              <a:rPr lang="en-US" b="0" i="1" u="none" dirty="0"/>
              <a:t>Now we command you, brothers, in the name of our Lord Jesus Christ, that you keep away from any brother who is walking in idleness and not in accord with the tradition that you received from us.</a:t>
            </a:r>
          </a:p>
          <a:p>
            <a:pPr marL="0" lvl="0" indent="0" algn="l" rtl="0">
              <a:spcBef>
                <a:spcPts val="0"/>
              </a:spcBef>
              <a:spcAft>
                <a:spcPts val="0"/>
              </a:spcAft>
              <a:buNone/>
            </a:pPr>
            <a:endParaRPr lang="en-US" b="0" i="0" u="none" dirty="0"/>
          </a:p>
          <a:p>
            <a:pPr marL="0" lvl="0" indent="0" algn="l" rtl="0">
              <a:spcBef>
                <a:spcPts val="0"/>
              </a:spcBef>
              <a:spcAft>
                <a:spcPts val="0"/>
              </a:spcAft>
              <a:buNone/>
            </a:pPr>
            <a:r>
              <a:rPr lang="en-US" b="1" i="0" u="none" dirty="0"/>
              <a:t>Gal 6:1  </a:t>
            </a:r>
            <a:r>
              <a:rPr lang="en-US" b="0" i="1" u="none" dirty="0"/>
              <a:t>Brothers, if anyone is caught in any transgression, you who are spiritual should restore him in a spirit of gentleness. Keep watch on yourself, lest you too be tempted.</a:t>
            </a:r>
          </a:p>
        </p:txBody>
      </p:sp>
    </p:spTree>
    <p:extLst>
      <p:ext uri="{BB962C8B-B14F-4D97-AF65-F5344CB8AC3E}">
        <p14:creationId xmlns:p14="http://schemas.microsoft.com/office/powerpoint/2010/main" val="318990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dirty="0"/>
              <a:t>Gal 2:20  </a:t>
            </a:r>
            <a:r>
              <a:rPr lang="en-US" b="0" i="1" u="none" dirty="0"/>
              <a:t>I have been crucified with Christ. It is no longer I who live, but Christ who lives in me. And the life I now live in the flesh I live by faith in the Son of God, who loved me and gave himself for me.</a:t>
            </a:r>
          </a:p>
          <a:p>
            <a:pPr marL="0" lvl="0" indent="0" algn="l" rtl="0">
              <a:spcBef>
                <a:spcPts val="0"/>
              </a:spcBef>
              <a:spcAft>
                <a:spcPts val="0"/>
              </a:spcAft>
              <a:buNone/>
            </a:pPr>
            <a:endParaRPr lang="en-US" b="0" i="0" u="none" dirty="0"/>
          </a:p>
          <a:p>
            <a:pPr marL="0" lvl="0" indent="0" algn="l" rtl="0">
              <a:spcBef>
                <a:spcPts val="0"/>
              </a:spcBef>
              <a:spcAft>
                <a:spcPts val="0"/>
              </a:spcAft>
              <a:buNone/>
            </a:pPr>
            <a:r>
              <a:rPr lang="en-US" b="1" i="0" u="none" dirty="0"/>
              <a:t>1Pe 2:22  </a:t>
            </a:r>
            <a:r>
              <a:rPr lang="en-US" b="0" i="1" u="none" dirty="0"/>
              <a:t>He committed no sin, neither was deceit found in his mouth.</a:t>
            </a:r>
          </a:p>
        </p:txBody>
      </p:sp>
    </p:spTree>
    <p:extLst>
      <p:ext uri="{BB962C8B-B14F-4D97-AF65-F5344CB8AC3E}">
        <p14:creationId xmlns:p14="http://schemas.microsoft.com/office/powerpoint/2010/main" val="341609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465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333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9542"/>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912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188726" y="2380200"/>
            <a:ext cx="6766500" cy="16857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61718" y="1168402"/>
            <a:ext cx="2862911" cy="1079499"/>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6" y="457201"/>
            <a:ext cx="4627975" cy="3886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247902"/>
            <a:ext cx="2862911" cy="138430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3726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62129" y="1301754"/>
            <a:ext cx="4097204" cy="10287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685800"/>
            <a:ext cx="3200400"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9" y="2330454"/>
            <a:ext cx="4097204" cy="1371600"/>
          </a:xfrm>
        </p:spPr>
        <p:txBody>
          <a:bodyPr anchor="t">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1833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1" y="3549649"/>
            <a:ext cx="7772400" cy="425054"/>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699084"/>
            <a:ext cx="685800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3974702"/>
            <a:ext cx="7772400" cy="370284"/>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68309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5" y="457203"/>
            <a:ext cx="7772399" cy="234314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3" y="3257550"/>
            <a:ext cx="7772399" cy="1085850"/>
          </a:xfrm>
        </p:spPr>
        <p:txBody>
          <a:bodyPr anchor="ctr">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1638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14" name="TextBox 13"/>
          <p:cNvSpPr txBox="1"/>
          <p:nvPr/>
        </p:nvSpPr>
        <p:spPr>
          <a:xfrm>
            <a:off x="421798" y="538586"/>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buClrTx/>
              <a:buFontTx/>
              <a:buNone/>
            </a:pPr>
            <a:r>
              <a:rPr lang="en-US" sz="8000" kern="1200" dirty="0">
                <a:solidFill>
                  <a:prstClr val="white"/>
                </a:solidFill>
                <a:effectLst/>
                <a:latin typeface="Calibri" panose="020F0502020204030204"/>
              </a:rPr>
              <a:t>“</a:t>
            </a:r>
          </a:p>
        </p:txBody>
      </p:sp>
      <p:sp>
        <p:nvSpPr>
          <p:cNvPr id="15" name="TextBox 14"/>
          <p:cNvSpPr txBox="1"/>
          <p:nvPr/>
        </p:nvSpPr>
        <p:spPr>
          <a:xfrm>
            <a:off x="7735802" y="2063753"/>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buClrTx/>
              <a:buFontTx/>
              <a:buNone/>
            </a:pPr>
            <a:r>
              <a:rPr lang="en-US" sz="8000" kern="1200" dirty="0">
                <a:solidFill>
                  <a:prstClr val="white"/>
                </a:solidFill>
                <a:effectLst/>
                <a:latin typeface="Calibri" panose="020F0502020204030204"/>
              </a:rPr>
              <a:t>”</a:t>
            </a:r>
          </a:p>
        </p:txBody>
      </p:sp>
      <p:sp>
        <p:nvSpPr>
          <p:cNvPr id="2" name="Title 1"/>
          <p:cNvSpPr>
            <a:spLocks noGrp="1"/>
          </p:cNvSpPr>
          <p:nvPr>
            <p:ph type="title"/>
          </p:nvPr>
        </p:nvSpPr>
        <p:spPr>
          <a:xfrm>
            <a:off x="879117" y="457203"/>
            <a:ext cx="7091297" cy="20573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2" y="2514600"/>
            <a:ext cx="6876133" cy="285750"/>
          </a:xfrm>
        </p:spPr>
        <p:txBody>
          <a:bodyPr anchor="ctr">
            <a:normAutofit/>
          </a:bodyPr>
          <a:lstStyle>
            <a:lvl1pPr marL="0" indent="0">
              <a:buFontTx/>
              <a:buNone/>
              <a:defRPr sz="16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7" y="3257550"/>
            <a:ext cx="7772400" cy="1085850"/>
          </a:xfrm>
        </p:spPr>
        <p:txBody>
          <a:bodyPr anchor="ctr">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09024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2" y="2468736"/>
            <a:ext cx="7772401" cy="11016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3570336"/>
            <a:ext cx="7772403" cy="6453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7928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11" name="TextBox 10"/>
          <p:cNvSpPr txBox="1"/>
          <p:nvPr/>
        </p:nvSpPr>
        <p:spPr>
          <a:xfrm>
            <a:off x="421798" y="538586"/>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buClrTx/>
              <a:buFontTx/>
              <a:buNone/>
            </a:pPr>
            <a:r>
              <a:rPr lang="en-US" sz="8000" kern="1200" dirty="0">
                <a:solidFill>
                  <a:prstClr val="white"/>
                </a:solidFill>
                <a:effectLst/>
                <a:latin typeface="Calibri" panose="020F0502020204030204"/>
              </a:rPr>
              <a:t>“</a:t>
            </a:r>
          </a:p>
        </p:txBody>
      </p:sp>
      <p:sp>
        <p:nvSpPr>
          <p:cNvPr id="16" name="TextBox 15"/>
          <p:cNvSpPr txBox="1"/>
          <p:nvPr/>
        </p:nvSpPr>
        <p:spPr>
          <a:xfrm>
            <a:off x="7735802" y="2063753"/>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buClrTx/>
              <a:buFontTx/>
              <a:buNone/>
            </a:pPr>
            <a:r>
              <a:rPr lang="en-US" sz="8000" kern="1200" dirty="0">
                <a:solidFill>
                  <a:prstClr val="white"/>
                </a:solidFill>
                <a:effectLst/>
                <a:latin typeface="Calibri" panose="020F0502020204030204"/>
              </a:rPr>
              <a:t>”</a:t>
            </a:r>
          </a:p>
        </p:txBody>
      </p:sp>
      <p:sp>
        <p:nvSpPr>
          <p:cNvPr id="2" name="Title 1"/>
          <p:cNvSpPr>
            <a:spLocks noGrp="1"/>
          </p:cNvSpPr>
          <p:nvPr>
            <p:ph type="title"/>
          </p:nvPr>
        </p:nvSpPr>
        <p:spPr>
          <a:xfrm>
            <a:off x="879117" y="457203"/>
            <a:ext cx="7091297" cy="20573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1" y="2914650"/>
            <a:ext cx="7772401" cy="66675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1" y="3581400"/>
            <a:ext cx="7772401" cy="762000"/>
          </a:xfrm>
        </p:spPr>
        <p:txBody>
          <a:bodyPr anchor="t">
            <a:normAutofit/>
          </a:bodyPr>
          <a:lstStyle>
            <a:lvl1pPr marL="0" indent="0" algn="l">
              <a:buNone/>
              <a:defRPr sz="1600">
                <a:solidFill>
                  <a:schemeClr val="tx1"/>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77103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64441" y="457203"/>
            <a:ext cx="7772401" cy="20573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1" y="2628900"/>
            <a:ext cx="7772401" cy="62865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41" y="3257550"/>
            <a:ext cx="7772401" cy="1085850"/>
          </a:xfrm>
        </p:spPr>
        <p:txBody>
          <a:bodyPr anchor="t">
            <a:normAutofit/>
          </a:bodyPr>
          <a:lstStyle>
            <a:lvl1pPr marL="0" indent="0" algn="l">
              <a:buNone/>
              <a:defRPr sz="1600">
                <a:solidFill>
                  <a:schemeClr val="tx1"/>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8890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8" name="Title 1"/>
          <p:cNvSpPr>
            <a:spLocks noGrp="1"/>
          </p:cNvSpPr>
          <p:nvPr>
            <p:ph type="title"/>
          </p:nvPr>
        </p:nvSpPr>
        <p:spPr>
          <a:xfrm>
            <a:off x="457200" y="457201"/>
            <a:ext cx="7772400" cy="1092200"/>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99734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Vertical Title 1"/>
          <p:cNvSpPr>
            <a:spLocks noGrp="1"/>
          </p:cNvSpPr>
          <p:nvPr>
            <p:ph type="title" orient="vert"/>
          </p:nvPr>
        </p:nvSpPr>
        <p:spPr>
          <a:xfrm>
            <a:off x="6552979" y="457201"/>
            <a:ext cx="1676621" cy="38862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5990184"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0111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2934816" y="0"/>
            <a:ext cx="6214111"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 name="Google Shape;23;p5"/>
          <p:cNvSpPr txBox="1">
            <a:spLocks noGrp="1"/>
          </p:cNvSpPr>
          <p:nvPr>
            <p:ph type="title"/>
          </p:nvPr>
        </p:nvSpPr>
        <p:spPr>
          <a:xfrm>
            <a:off x="1188726" y="1028875"/>
            <a:ext cx="6766500" cy="1567500"/>
          </a:xfrm>
          <a:prstGeom prst="rect">
            <a:avLst/>
          </a:prstGeom>
        </p:spPr>
        <p:txBody>
          <a:bodyPr spcFirstLastPara="1" wrap="square" lIns="0" tIns="0" rIns="0" bIns="0" anchor="b"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4" name="Google Shape;24;p5"/>
          <p:cNvSpPr txBox="1">
            <a:spLocks noGrp="1"/>
          </p:cNvSpPr>
          <p:nvPr>
            <p:ph type="body" idx="1"/>
          </p:nvPr>
        </p:nvSpPr>
        <p:spPr>
          <a:xfrm>
            <a:off x="1188726" y="2851925"/>
            <a:ext cx="6766500" cy="15675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Font typeface="Montserrat Light"/>
              <a:buChar char="╺"/>
              <a:defRPr sz="2133">
                <a:latin typeface="Montserrat Light"/>
                <a:ea typeface="Montserrat Light"/>
                <a:cs typeface="Montserrat Light"/>
                <a:sym typeface="Montserrat Light"/>
              </a:defRPr>
            </a:lvl1pPr>
            <a:lvl2pPr marL="1219170" lvl="1" indent="-440256" rtl="0">
              <a:spcBef>
                <a:spcPts val="0"/>
              </a:spcBef>
              <a:spcAft>
                <a:spcPts val="0"/>
              </a:spcAft>
              <a:buSzPts val="1600"/>
              <a:buFont typeface="Montserrat Light"/>
              <a:buChar char="-"/>
              <a:defRPr sz="2133">
                <a:latin typeface="Montserrat Light"/>
                <a:ea typeface="Montserrat Light"/>
                <a:cs typeface="Montserrat Light"/>
                <a:sym typeface="Montserrat Light"/>
              </a:defRPr>
            </a:lvl2pPr>
            <a:lvl3pPr marL="1828754" lvl="2"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3pPr>
            <a:lvl4pPr marL="2438339" lvl="3"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4pPr>
            <a:lvl5pPr marL="3047924" lvl="4"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5pPr>
            <a:lvl6pPr marL="3657509" lvl="5"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6pPr>
            <a:lvl7pPr marL="4267093" lvl="6"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7pPr>
            <a:lvl8pPr marL="4876678" lvl="7"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8pPr>
            <a:lvl9pPr marL="5486263" lvl="8"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9pPr>
          </a:lstStyle>
          <a:p>
            <a:endParaRPr/>
          </a:p>
        </p:txBody>
      </p:sp>
      <p:sp>
        <p:nvSpPr>
          <p:cNvPr id="25" name="Google Shape;25;p5"/>
          <p:cNvSpPr txBox="1">
            <a:spLocks noGrp="1"/>
          </p:cNvSpPr>
          <p:nvPr>
            <p:ph type="sldNum" idx="12"/>
          </p:nvPr>
        </p:nvSpPr>
        <p:spPr>
          <a:xfrm>
            <a:off x="8404385" y="4673651"/>
            <a:ext cx="548700" cy="393600"/>
          </a:xfrm>
          <a:prstGeom prst="rect">
            <a:avLst/>
          </a:prstGeom>
        </p:spPr>
        <p:txBody>
          <a:bodyPr spcFirstLastPara="1" wrap="square" lIns="0" tIns="0" rIns="0" bIns="0" anchor="ctr" anchorCtr="0">
            <a:noAutofit/>
          </a:bodyPr>
          <a:lstStyle>
            <a:lvl1pPr lvl="0" rtl="0">
              <a:buNone/>
              <a:defRPr>
                <a:solidFill>
                  <a:schemeClr val="dk2"/>
                </a:solidFill>
                <a:latin typeface="DM Serif Display"/>
                <a:ea typeface="DM Serif Display"/>
                <a:cs typeface="DM Serif Display"/>
                <a:sym typeface="DM Serif Display"/>
              </a:defRPr>
            </a:lvl1pPr>
            <a:lvl2pPr lvl="1" rtl="0">
              <a:buNone/>
              <a:defRPr>
                <a:solidFill>
                  <a:schemeClr val="dk2"/>
                </a:solidFill>
                <a:latin typeface="DM Serif Display"/>
                <a:ea typeface="DM Serif Display"/>
                <a:cs typeface="DM Serif Display"/>
                <a:sym typeface="DM Serif Display"/>
              </a:defRPr>
            </a:lvl2pPr>
            <a:lvl3pPr lvl="2" rtl="0">
              <a:buNone/>
              <a:defRPr>
                <a:solidFill>
                  <a:schemeClr val="dk2"/>
                </a:solidFill>
                <a:latin typeface="DM Serif Display"/>
                <a:ea typeface="DM Serif Display"/>
                <a:cs typeface="DM Serif Display"/>
                <a:sym typeface="DM Serif Display"/>
              </a:defRPr>
            </a:lvl3pPr>
            <a:lvl4pPr lvl="3" rtl="0">
              <a:buNone/>
              <a:defRPr>
                <a:solidFill>
                  <a:schemeClr val="dk2"/>
                </a:solidFill>
                <a:latin typeface="DM Serif Display"/>
                <a:ea typeface="DM Serif Display"/>
                <a:cs typeface="DM Serif Display"/>
                <a:sym typeface="DM Serif Display"/>
              </a:defRPr>
            </a:lvl4pPr>
            <a:lvl5pPr lvl="4" rtl="0">
              <a:buNone/>
              <a:defRPr>
                <a:solidFill>
                  <a:schemeClr val="dk2"/>
                </a:solidFill>
                <a:latin typeface="DM Serif Display"/>
                <a:ea typeface="DM Serif Display"/>
                <a:cs typeface="DM Serif Display"/>
                <a:sym typeface="DM Serif Display"/>
              </a:defRPr>
            </a:lvl5pPr>
            <a:lvl6pPr lvl="5" rtl="0">
              <a:buNone/>
              <a:defRPr>
                <a:solidFill>
                  <a:schemeClr val="dk2"/>
                </a:solidFill>
                <a:latin typeface="DM Serif Display"/>
                <a:ea typeface="DM Serif Display"/>
                <a:cs typeface="DM Serif Display"/>
                <a:sym typeface="DM Serif Display"/>
              </a:defRPr>
            </a:lvl6pPr>
            <a:lvl7pPr lvl="6" rtl="0">
              <a:buNone/>
              <a:defRPr>
                <a:solidFill>
                  <a:schemeClr val="dk2"/>
                </a:solidFill>
                <a:latin typeface="DM Serif Display"/>
                <a:ea typeface="DM Serif Display"/>
                <a:cs typeface="DM Serif Display"/>
                <a:sym typeface="DM Serif Display"/>
              </a:defRPr>
            </a:lvl7pPr>
            <a:lvl8pPr lvl="7" rtl="0">
              <a:buNone/>
              <a:defRPr>
                <a:solidFill>
                  <a:schemeClr val="dk2"/>
                </a:solidFill>
                <a:latin typeface="DM Serif Display"/>
                <a:ea typeface="DM Serif Display"/>
                <a:cs typeface="DM Serif Display"/>
                <a:sym typeface="DM Serif Display"/>
              </a:defRPr>
            </a:lvl8pPr>
            <a:lvl9pPr lvl="8" rtl="0">
              <a:buNone/>
              <a:defRPr>
                <a:solidFill>
                  <a:schemeClr val="dk2"/>
                </a:solidFill>
                <a:latin typeface="DM Serif Display"/>
                <a:ea typeface="DM Serif Display"/>
                <a:cs typeface="DM Serif Display"/>
                <a:sym typeface="DM Serif Display"/>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397751" cy="5143500"/>
          </a:xfrm>
          <a:prstGeom prst="rect">
            <a:avLst/>
          </a:prstGeom>
        </p:spPr>
      </p:pic>
      <p:sp>
        <p:nvSpPr>
          <p:cNvPr id="2" name="Title 1"/>
          <p:cNvSpPr>
            <a:spLocks noGrp="1"/>
          </p:cNvSpPr>
          <p:nvPr>
            <p:ph type="ctrTitle"/>
          </p:nvPr>
        </p:nvSpPr>
        <p:spPr>
          <a:xfrm>
            <a:off x="2743974" y="1473200"/>
            <a:ext cx="5714228" cy="1816098"/>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4" y="3289300"/>
            <a:ext cx="5714228" cy="1054100"/>
          </a:xfrm>
        </p:spPr>
        <p:txBody>
          <a:bodyPr anchor="t">
            <a:normAutofit/>
          </a:bodyPr>
          <a:lstStyle>
            <a:lvl1pPr marL="0" indent="0" algn="r">
              <a:buNone/>
              <a:defRPr sz="1800" cap="all">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2" y="4402933"/>
            <a:ext cx="1212173" cy="283369"/>
          </a:xfrm>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a:xfrm>
            <a:off x="2743974" y="4402933"/>
            <a:ext cx="3932137" cy="283369"/>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040686" y="4402933"/>
            <a:ext cx="417516" cy="283369"/>
          </a:xfrm>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55004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6969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3" y="2481436"/>
            <a:ext cx="7772400" cy="11016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3583036"/>
            <a:ext cx="7772400" cy="645300"/>
          </a:xfrm>
        </p:spPr>
        <p:txBody>
          <a:bodyPr anchor="t">
            <a:normAutofit/>
          </a:bodyPr>
          <a:lstStyle>
            <a:lvl1pPr marL="0" indent="0" algn="l">
              <a:buNone/>
              <a:defRPr sz="1800" cap="all">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58232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606552"/>
            <a:ext cx="3813048" cy="273685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1606551"/>
            <a:ext cx="3813048" cy="27368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2573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1" y="1663701"/>
            <a:ext cx="3540603" cy="432197"/>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52652"/>
            <a:ext cx="3813048"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1663701"/>
            <a:ext cx="3518480" cy="432197"/>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152652"/>
            <a:ext cx="3813048"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4044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1" y="457201"/>
            <a:ext cx="7772400" cy="10922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65696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Date Placeholder 1"/>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215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4">
            <a:extLst>
              <a:ext uri="{BEBA8EAE-BF5A-486C-A8C5-ECC9F3942E4B}">
                <a14:imgProps xmlns:a14="http://schemas.microsoft.com/office/drawing/2010/main">
                  <a14:imgLayer r:embed="rId5">
                    <a14:imgEffect>
                      <a14:brightnessContrast bright="-15000"/>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8726" y="1028875"/>
            <a:ext cx="6766500" cy="15675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1pPr>
            <a:lvl2pPr lvl="1"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2pPr>
            <a:lvl3pPr lvl="2"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3pPr>
            <a:lvl4pPr lvl="3"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4pPr>
            <a:lvl5pPr lvl="4"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5pPr>
            <a:lvl6pPr lvl="5"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6pPr>
            <a:lvl7pPr lvl="6"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7pPr>
            <a:lvl8pPr lvl="7"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8pPr>
            <a:lvl9pPr lvl="8"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1188726" y="2851925"/>
            <a:ext cx="6766500" cy="15675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60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1pPr>
            <a:lvl2pPr marL="914400" lvl="1" indent="-330200" rtl="0">
              <a:lnSpc>
                <a:spcPct val="115000"/>
              </a:lnSpc>
              <a:spcBef>
                <a:spcPts val="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2pPr>
            <a:lvl3pPr marL="1371600" lvl="2"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3pPr>
            <a:lvl4pPr marL="1828800" lvl="3"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4pPr>
            <a:lvl5pPr marL="2286000" lvl="4"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5pPr>
            <a:lvl6pPr marL="2743200" lvl="5"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6pPr>
            <a:lvl7pPr marL="3200400" lvl="6"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7pPr>
            <a:lvl8pPr marL="3657600" lvl="7"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8pPr>
            <a:lvl9pPr marL="4114800" lvl="8"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04385" y="4673651"/>
            <a:ext cx="548700" cy="393600"/>
          </a:xfrm>
          <a:prstGeom prst="rect">
            <a:avLst/>
          </a:prstGeom>
          <a:noFill/>
          <a:ln>
            <a:noFill/>
          </a:ln>
        </p:spPr>
        <p:txBody>
          <a:bodyPr spcFirstLastPara="1" wrap="square" lIns="0" tIns="0" rIns="0" bIns="0" anchor="ctr" anchorCtr="0">
            <a:noAutofit/>
          </a:bodyPr>
          <a:lstStyle>
            <a:lvl1pPr lvl="0" algn="r" rtl="0">
              <a:buNone/>
              <a:defRPr sz="1733">
                <a:solidFill>
                  <a:schemeClr val="dk2"/>
                </a:solidFill>
                <a:latin typeface="DM Serif Display"/>
                <a:ea typeface="DM Serif Display"/>
                <a:cs typeface="DM Serif Display"/>
                <a:sym typeface="DM Serif Display"/>
              </a:defRPr>
            </a:lvl1pPr>
            <a:lvl2pPr lvl="1" algn="r" rtl="0">
              <a:buNone/>
              <a:defRPr sz="1733">
                <a:solidFill>
                  <a:schemeClr val="dk2"/>
                </a:solidFill>
                <a:latin typeface="DM Serif Display"/>
                <a:ea typeface="DM Serif Display"/>
                <a:cs typeface="DM Serif Display"/>
                <a:sym typeface="DM Serif Display"/>
              </a:defRPr>
            </a:lvl2pPr>
            <a:lvl3pPr lvl="2" algn="r" rtl="0">
              <a:buNone/>
              <a:defRPr sz="1733">
                <a:solidFill>
                  <a:schemeClr val="dk2"/>
                </a:solidFill>
                <a:latin typeface="DM Serif Display"/>
                <a:ea typeface="DM Serif Display"/>
                <a:cs typeface="DM Serif Display"/>
                <a:sym typeface="DM Serif Display"/>
              </a:defRPr>
            </a:lvl3pPr>
            <a:lvl4pPr lvl="3" algn="r" rtl="0">
              <a:buNone/>
              <a:defRPr sz="1733">
                <a:solidFill>
                  <a:schemeClr val="dk2"/>
                </a:solidFill>
                <a:latin typeface="DM Serif Display"/>
                <a:ea typeface="DM Serif Display"/>
                <a:cs typeface="DM Serif Display"/>
                <a:sym typeface="DM Serif Display"/>
              </a:defRPr>
            </a:lvl4pPr>
            <a:lvl5pPr lvl="4" algn="r" rtl="0">
              <a:buNone/>
              <a:defRPr sz="1733">
                <a:solidFill>
                  <a:schemeClr val="dk2"/>
                </a:solidFill>
                <a:latin typeface="DM Serif Display"/>
                <a:ea typeface="DM Serif Display"/>
                <a:cs typeface="DM Serif Display"/>
                <a:sym typeface="DM Serif Display"/>
              </a:defRPr>
            </a:lvl5pPr>
            <a:lvl6pPr lvl="5" algn="r" rtl="0">
              <a:buNone/>
              <a:defRPr sz="1733">
                <a:solidFill>
                  <a:schemeClr val="dk2"/>
                </a:solidFill>
                <a:latin typeface="DM Serif Display"/>
                <a:ea typeface="DM Serif Display"/>
                <a:cs typeface="DM Serif Display"/>
                <a:sym typeface="DM Serif Display"/>
              </a:defRPr>
            </a:lvl6pPr>
            <a:lvl7pPr lvl="6" algn="r" rtl="0">
              <a:buNone/>
              <a:defRPr sz="1733">
                <a:solidFill>
                  <a:schemeClr val="dk2"/>
                </a:solidFill>
                <a:latin typeface="DM Serif Display"/>
                <a:ea typeface="DM Serif Display"/>
                <a:cs typeface="DM Serif Display"/>
                <a:sym typeface="DM Serif Display"/>
              </a:defRPr>
            </a:lvl7pPr>
            <a:lvl8pPr lvl="7" algn="r" rtl="0">
              <a:buNone/>
              <a:defRPr sz="1733">
                <a:solidFill>
                  <a:schemeClr val="dk2"/>
                </a:solidFill>
                <a:latin typeface="DM Serif Display"/>
                <a:ea typeface="DM Serif Display"/>
                <a:cs typeface="DM Serif Display"/>
                <a:sym typeface="DM Serif Display"/>
              </a:defRPr>
            </a:lvl8pPr>
            <a:lvl9pPr lvl="8" algn="r" rtl="0">
              <a:buNone/>
              <a:defRPr sz="1733">
                <a:solidFill>
                  <a:schemeClr val="dk2"/>
                </a:solidFill>
                <a:latin typeface="DM Serif Display"/>
                <a:ea typeface="DM Serif Display"/>
                <a:cs typeface="DM Serif Display"/>
                <a:sym typeface="DM Serif Display"/>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extLst>
              <a:ext uri="{BEBA8EAE-BF5A-486C-A8C5-ECC9F3942E4B}">
                <a14:imgProps xmlns:a14="http://schemas.microsoft.com/office/drawing/2010/main">
                  <a14:imgLayer r:embed="rId20">
                    <a14:imgEffect>
                      <a14:brightnessContrast brigh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1"/>
            <a:ext cx="7772400" cy="1092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6551"/>
            <a:ext cx="7772400" cy="27368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4402933"/>
            <a:ext cx="1212173" cy="283369"/>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buFontTx/>
              <a:buNone/>
            </a:pPr>
            <a:fld id="{678B3D90-80C1-4909-B1BD-600379A76CF2}" type="datetimeFigureOut">
              <a:rPr lang="en-US" kern="1200" smtClean="0">
                <a:solidFill>
                  <a:prstClr val="white"/>
                </a:solidFill>
              </a:rPr>
              <a:pPr>
                <a:buClrTx/>
                <a:buFontTx/>
                <a:buNone/>
              </a:pPr>
              <a:t>6/21/2023</a:t>
            </a:fld>
            <a:endParaRPr lang="en-US" kern="1200">
              <a:solidFill>
                <a:prstClr val="white"/>
              </a:solidFill>
            </a:endParaRPr>
          </a:p>
        </p:txBody>
      </p:sp>
      <p:sp>
        <p:nvSpPr>
          <p:cNvPr id="5" name="Footer Placeholder 4"/>
          <p:cNvSpPr>
            <a:spLocks noGrp="1"/>
          </p:cNvSpPr>
          <p:nvPr>
            <p:ph type="ftr" sz="quarter" idx="3"/>
          </p:nvPr>
        </p:nvSpPr>
        <p:spPr>
          <a:xfrm>
            <a:off x="457202" y="4402933"/>
            <a:ext cx="5990311" cy="283369"/>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buClrTx/>
              <a:buFontTx/>
              <a:buNone/>
            </a:pPr>
            <a:endParaRPr lang="en-US" kern="1200">
              <a:solidFill>
                <a:prstClr val="white"/>
              </a:solidFill>
            </a:endParaRPr>
          </a:p>
        </p:txBody>
      </p:sp>
      <p:sp>
        <p:nvSpPr>
          <p:cNvPr id="6" name="Slide Number Placeholder 5"/>
          <p:cNvSpPr>
            <a:spLocks noGrp="1"/>
          </p:cNvSpPr>
          <p:nvPr>
            <p:ph type="sldNum" sz="quarter" idx="4"/>
          </p:nvPr>
        </p:nvSpPr>
        <p:spPr>
          <a:xfrm>
            <a:off x="7812086" y="4402933"/>
            <a:ext cx="417516" cy="283369"/>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buFontTx/>
              <a:buNone/>
            </a:pPr>
            <a:fld id="{FD31E556-411A-43A6-B493-1FCA365DA105}" type="slidenum">
              <a:rPr lang="en-US" kern="1200" smtClean="0">
                <a:solidFill>
                  <a:prstClr val="white"/>
                </a:solidFill>
              </a:rPr>
              <a:pPr>
                <a:buClrTx/>
                <a:buFontTx/>
                <a:buNone/>
              </a:pPr>
              <a:t>‹#›</a:t>
            </a:fld>
            <a:endParaRPr lang="en-US" kern="1200">
              <a:solidFill>
                <a:prstClr val="white"/>
              </a:solidFill>
            </a:endParaRPr>
          </a:p>
        </p:txBody>
      </p:sp>
    </p:spTree>
    <p:extLst>
      <p:ext uri="{BB962C8B-B14F-4D97-AF65-F5344CB8AC3E}">
        <p14:creationId xmlns:p14="http://schemas.microsoft.com/office/powerpoint/2010/main" val="3919477759"/>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189"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32" indent="-285744" algn="l" defTabSz="457189"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21" indent="-285744" algn="l" defTabSz="457189"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12"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01"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537"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726"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8914"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103"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55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t="-15000" b="-15000"/>
          </a:stretch>
        </a:blip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0" y="900894"/>
            <a:ext cx="9143999" cy="1556977"/>
          </a:xfrm>
          <a:prstGeom prst="rect">
            <a:avLst/>
          </a:prstGeom>
        </p:spPr>
        <p:txBody>
          <a:bodyPr spcFirstLastPara="1" wrap="square" lIns="0" tIns="0" rIns="0" bIns="0" anchor="b" anchorCtr="0">
            <a:noAutofit/>
          </a:bodyPr>
          <a:lstStyle/>
          <a:p>
            <a:pPr algn="ctr"/>
            <a:r>
              <a:rPr lang="en-US" sz="5400" b="1" dirty="0">
                <a:solidFill>
                  <a:schemeClr val="bg1"/>
                </a:solidFill>
                <a:effectLst>
                  <a:outerShdw blurRad="38100" dist="38100" dir="2700000" algn="tl">
                    <a:srgbClr val="000000">
                      <a:alpha val="43137"/>
                    </a:srgbClr>
                  </a:outerShdw>
                </a:effectLst>
                <a:latin typeface="Century" panose="02040604050505020304" pitchFamily="18" charset="0"/>
              </a:rPr>
              <a:t>When Christ’s Will Did Not Match His Father’s</a:t>
            </a:r>
            <a:endParaRPr sz="5400" b="1" dirty="0">
              <a:solidFill>
                <a:schemeClr val="bg1"/>
              </a:solidFill>
              <a:effectLst>
                <a:outerShdw blurRad="38100" dist="38100" dir="2700000" algn="tl">
                  <a:srgbClr val="000000">
                    <a:alpha val="43137"/>
                  </a:srgbClr>
                </a:outerShdw>
              </a:effectLst>
              <a:latin typeface="Century" panose="020406040505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Lst>
          </a:blip>
          <a:srcRect/>
          <a:stretch>
            <a:fillRect t="-15000" b="-15000"/>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155514"/>
            <a:ext cx="9144000" cy="571910"/>
          </a:xfrm>
          <a:prstGeom prst="rect">
            <a:avLst/>
          </a:prstGeom>
        </p:spPr>
        <p:txBody>
          <a:bodyPr spcFirstLastPara="1" wrap="square" lIns="0" tIns="0" rIns="0" bIns="0" anchor="b" anchorCtr="0">
            <a:noAutofit/>
          </a:bodyPr>
          <a:lstStyle/>
          <a:p>
            <a:pPr algn="ctr"/>
            <a:r>
              <a:rPr lang="en" sz="4000" b="1" dirty="0">
                <a:solidFill>
                  <a:schemeClr val="bg1"/>
                </a:solidFill>
                <a:effectLst>
                  <a:outerShdw blurRad="38100" dist="38100" dir="2700000" algn="tl">
                    <a:srgbClr val="000000">
                      <a:alpha val="43137"/>
                    </a:srgbClr>
                  </a:outerShdw>
                </a:effectLst>
                <a:latin typeface="Century" panose="02040604050505020304" pitchFamily="18" charset="0"/>
              </a:rPr>
              <a:t>Christ’s Struggle To Become Perfect</a:t>
            </a:r>
            <a:endParaRPr sz="4000" b="1" dirty="0">
              <a:solidFill>
                <a:schemeClr val="bg1"/>
              </a:solidFill>
              <a:effectLst>
                <a:outerShdw blurRad="38100" dist="38100" dir="2700000" algn="tl">
                  <a:srgbClr val="000000">
                    <a:alpha val="43137"/>
                  </a:srgbClr>
                </a:outerShdw>
              </a:effectLst>
              <a:latin typeface="Century" panose="02040604050505020304" pitchFamily="18" charset="0"/>
            </a:endParaRPr>
          </a:p>
        </p:txBody>
      </p:sp>
      <p:sp>
        <p:nvSpPr>
          <p:cNvPr id="92" name="Google Shape;92;p19"/>
          <p:cNvSpPr txBox="1">
            <a:spLocks noGrp="1"/>
          </p:cNvSpPr>
          <p:nvPr>
            <p:ph type="body" idx="1"/>
          </p:nvPr>
        </p:nvSpPr>
        <p:spPr>
          <a:xfrm>
            <a:off x="0" y="1314040"/>
            <a:ext cx="9144000" cy="3829460"/>
          </a:xfrm>
          <a:prstGeom prst="rect">
            <a:avLst/>
          </a:prstGeom>
        </p:spPr>
        <p:txBody>
          <a:bodyPr spcFirstLastPara="1" wrap="square" lIns="0" tIns="0" rIns="0" bIns="0" numCol="1" anchor="t" anchorCtr="0">
            <a:noAutofit/>
          </a:bodyPr>
          <a:lstStyle/>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was always flawless, but not always perfect – Heb. 5:7-9</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only became perfect by learning obedience – Heb. 5:8</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was filled with sorrow and anxiety – Matt. 26:38</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at all possible, Christ wanted another option – Matt. 26:39</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struggled against the flesh – Matt. 26:41</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prayed 3 times – Matt. 26:42, 44</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end, Christ learned obedience and trusted in God –        Heb. 5:7-9</a:t>
            </a:r>
          </a:p>
        </p:txBody>
      </p:sp>
      <p:sp>
        <p:nvSpPr>
          <p:cNvPr id="93" name="Google Shape;93;p19"/>
          <p:cNvSpPr txBox="1">
            <a:spLocks noGrp="1"/>
          </p:cNvSpPr>
          <p:nvPr>
            <p:ph type="sldNum" idx="12"/>
          </p:nvPr>
        </p:nvSpPr>
        <p:spPr>
          <a:xfrm>
            <a:off x="9681845" y="5374285"/>
            <a:ext cx="731600" cy="524800"/>
          </a:xfrm>
          <a:prstGeom prst="rect">
            <a:avLst/>
          </a:prstGeom>
        </p:spPr>
        <p:txBody>
          <a:bodyPr spcFirstLastPara="1" wrap="square" lIns="0" tIns="0" rIns="0" bIns="0" anchor="ctr" anchorCtr="0">
            <a:noAutofit/>
          </a:bodyPr>
          <a:lstStyle/>
          <a:p>
            <a:fld id="{00000000-1234-1234-1234-123412341234}" type="slidenum">
              <a:rPr lang="en"/>
              <a:pPr/>
              <a:t>3</a:t>
            </a:fld>
            <a:endParaRPr/>
          </a:p>
        </p:txBody>
      </p:sp>
    </p:spTree>
    <p:extLst>
      <p:ext uri="{BB962C8B-B14F-4D97-AF65-F5344CB8AC3E}">
        <p14:creationId xmlns:p14="http://schemas.microsoft.com/office/powerpoint/2010/main" val="3384947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2">
                                            <p:txEl>
                                              <p:pRg st="1" end="1"/>
                                            </p:txEl>
                                          </p:spTgt>
                                        </p:tgtEl>
                                        <p:attrNameLst>
                                          <p:attrName>style.visibility</p:attrName>
                                        </p:attrNameLst>
                                      </p:cBhvr>
                                      <p:to>
                                        <p:strVal val="visible"/>
                                      </p:to>
                                    </p:set>
                                    <p:animEffect transition="in" filter="barn(outVertical)">
                                      <p:cBhvr>
                                        <p:cTn id="7" dur="500"/>
                                        <p:tgtEl>
                                          <p:spTgt spid="9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2">
                                            <p:txEl>
                                              <p:pRg st="2" end="2"/>
                                            </p:txEl>
                                          </p:spTgt>
                                        </p:tgtEl>
                                        <p:attrNameLst>
                                          <p:attrName>style.visibility</p:attrName>
                                        </p:attrNameLst>
                                      </p:cBhvr>
                                      <p:to>
                                        <p:strVal val="visible"/>
                                      </p:to>
                                    </p:set>
                                    <p:animEffect transition="in" filter="barn(outVertical)">
                                      <p:cBhvr>
                                        <p:cTn id="12" dur="500"/>
                                        <p:tgtEl>
                                          <p:spTgt spid="9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92">
                                            <p:txEl>
                                              <p:pRg st="3" end="3"/>
                                            </p:txEl>
                                          </p:spTgt>
                                        </p:tgtEl>
                                        <p:attrNameLst>
                                          <p:attrName>style.visibility</p:attrName>
                                        </p:attrNameLst>
                                      </p:cBhvr>
                                      <p:to>
                                        <p:strVal val="visible"/>
                                      </p:to>
                                    </p:set>
                                    <p:animEffect transition="in" filter="barn(outVertical)">
                                      <p:cBhvr>
                                        <p:cTn id="17" dur="500"/>
                                        <p:tgtEl>
                                          <p:spTgt spid="9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92">
                                            <p:txEl>
                                              <p:pRg st="4" end="4"/>
                                            </p:txEl>
                                          </p:spTgt>
                                        </p:tgtEl>
                                        <p:attrNameLst>
                                          <p:attrName>style.visibility</p:attrName>
                                        </p:attrNameLst>
                                      </p:cBhvr>
                                      <p:to>
                                        <p:strVal val="visible"/>
                                      </p:to>
                                    </p:set>
                                    <p:animEffect transition="in" filter="barn(outVertical)">
                                      <p:cBhvr>
                                        <p:cTn id="22" dur="500"/>
                                        <p:tgtEl>
                                          <p:spTgt spid="9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92">
                                            <p:txEl>
                                              <p:pRg st="5" end="5"/>
                                            </p:txEl>
                                          </p:spTgt>
                                        </p:tgtEl>
                                        <p:attrNameLst>
                                          <p:attrName>style.visibility</p:attrName>
                                        </p:attrNameLst>
                                      </p:cBhvr>
                                      <p:to>
                                        <p:strVal val="visible"/>
                                      </p:to>
                                    </p:set>
                                    <p:animEffect transition="in" filter="barn(outVertical)">
                                      <p:cBhvr>
                                        <p:cTn id="27" dur="500"/>
                                        <p:tgtEl>
                                          <p:spTgt spid="9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2">
                                            <p:txEl>
                                              <p:pRg st="6" end="6"/>
                                            </p:txEl>
                                          </p:spTgt>
                                        </p:tgtEl>
                                        <p:attrNameLst>
                                          <p:attrName>style.visibility</p:attrName>
                                        </p:attrNameLst>
                                      </p:cBhvr>
                                      <p:to>
                                        <p:strVal val="visible"/>
                                      </p:to>
                                    </p:set>
                                    <p:animEffect transition="in" filter="barn(outVertical)">
                                      <p:cBhvr>
                                        <p:cTn id="32" dur="500"/>
                                        <p:tgtEl>
                                          <p:spTgt spid="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Lst>
          </a:blip>
          <a:srcRect/>
          <a:stretch>
            <a:fillRect t="-15000" b="-15000"/>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155514"/>
            <a:ext cx="9144000" cy="571910"/>
          </a:xfrm>
          <a:prstGeom prst="rect">
            <a:avLst/>
          </a:prstGeom>
        </p:spPr>
        <p:txBody>
          <a:bodyPr spcFirstLastPara="1" wrap="square" lIns="0" tIns="0" rIns="0" bIns="0" anchor="b" anchorCtr="0">
            <a:noAutofit/>
          </a:bodyPr>
          <a:lstStyle/>
          <a:p>
            <a:pPr algn="ctr"/>
            <a:r>
              <a:rPr lang="en" sz="4000" b="1" dirty="0">
                <a:solidFill>
                  <a:schemeClr val="bg1"/>
                </a:solidFill>
                <a:effectLst>
                  <a:outerShdw blurRad="38100" dist="38100" dir="2700000" algn="tl">
                    <a:srgbClr val="000000">
                      <a:alpha val="43137"/>
                    </a:srgbClr>
                  </a:outerShdw>
                </a:effectLst>
                <a:latin typeface="Century" panose="02040604050505020304" pitchFamily="18" charset="0"/>
              </a:rPr>
              <a:t>Our Struggle To Become Perfect</a:t>
            </a:r>
            <a:endParaRPr sz="4000" b="1" dirty="0">
              <a:solidFill>
                <a:schemeClr val="bg1"/>
              </a:solidFill>
              <a:effectLst>
                <a:outerShdw blurRad="38100" dist="38100" dir="2700000" algn="tl">
                  <a:srgbClr val="000000">
                    <a:alpha val="43137"/>
                  </a:srgbClr>
                </a:outerShdw>
              </a:effectLst>
              <a:latin typeface="Century" panose="02040604050505020304" pitchFamily="18" charset="0"/>
            </a:endParaRPr>
          </a:p>
        </p:txBody>
      </p:sp>
      <p:sp>
        <p:nvSpPr>
          <p:cNvPr id="92" name="Google Shape;92;p19"/>
          <p:cNvSpPr txBox="1">
            <a:spLocks noGrp="1"/>
          </p:cNvSpPr>
          <p:nvPr>
            <p:ph type="body" idx="1"/>
          </p:nvPr>
        </p:nvSpPr>
        <p:spPr>
          <a:xfrm>
            <a:off x="0" y="1078029"/>
            <a:ext cx="9144000" cy="4065471"/>
          </a:xfrm>
          <a:prstGeom prst="rect">
            <a:avLst/>
          </a:prstGeom>
        </p:spPr>
        <p:txBody>
          <a:bodyPr spcFirstLastPara="1" wrap="square" lIns="0" tIns="0" rIns="0" bIns="0" numCol="1" anchor="t" anchorCtr="0">
            <a:noAutofit/>
          </a:bodyPr>
          <a:lstStyle/>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Does your will always match God’s? – Rom. 7:18-25</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It’s easy to match God’s will when we agree – Mk. 10:17-20</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willing are we to match God’s will when we disagree? –   Mk. 10:21-22</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wills are tested by hard things – 2 Thess. 3:6; Matt. 10:34-39</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must be careful not to lose perfection – Gal. 6:1</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God’s word is full of difficult things - Jn. 6:60</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will we do when our will doesn’t match our Father’s? -   Jn. 6:66, 67-69</a:t>
            </a:r>
          </a:p>
        </p:txBody>
      </p:sp>
      <p:sp>
        <p:nvSpPr>
          <p:cNvPr id="93" name="Google Shape;93;p19"/>
          <p:cNvSpPr txBox="1">
            <a:spLocks noGrp="1"/>
          </p:cNvSpPr>
          <p:nvPr>
            <p:ph type="sldNum" idx="12"/>
          </p:nvPr>
        </p:nvSpPr>
        <p:spPr>
          <a:xfrm>
            <a:off x="9681845" y="5374285"/>
            <a:ext cx="731600" cy="524800"/>
          </a:xfrm>
          <a:prstGeom prst="rect">
            <a:avLst/>
          </a:prstGeom>
        </p:spPr>
        <p:txBody>
          <a:bodyPr spcFirstLastPara="1" wrap="square" lIns="0" tIns="0" rIns="0" bIns="0" anchor="ctr" anchorCtr="0">
            <a:noAutofit/>
          </a:bodyPr>
          <a:lstStyle/>
          <a:p>
            <a:fld id="{00000000-1234-1234-1234-123412341234}" type="slidenum">
              <a:rPr lang="en"/>
              <a:pPr/>
              <a:t>4</a:t>
            </a:fld>
            <a:endParaRPr/>
          </a:p>
        </p:txBody>
      </p:sp>
    </p:spTree>
    <p:extLst>
      <p:ext uri="{BB962C8B-B14F-4D97-AF65-F5344CB8AC3E}">
        <p14:creationId xmlns:p14="http://schemas.microsoft.com/office/powerpoint/2010/main" val="746027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2">
                                            <p:txEl>
                                              <p:pRg st="1" end="1"/>
                                            </p:txEl>
                                          </p:spTgt>
                                        </p:tgtEl>
                                        <p:attrNameLst>
                                          <p:attrName>style.visibility</p:attrName>
                                        </p:attrNameLst>
                                      </p:cBhvr>
                                      <p:to>
                                        <p:strVal val="visible"/>
                                      </p:to>
                                    </p:set>
                                    <p:animEffect transition="in" filter="barn(outVertical)">
                                      <p:cBhvr>
                                        <p:cTn id="7" dur="500"/>
                                        <p:tgtEl>
                                          <p:spTgt spid="9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2">
                                            <p:txEl>
                                              <p:pRg st="2" end="2"/>
                                            </p:txEl>
                                          </p:spTgt>
                                        </p:tgtEl>
                                        <p:attrNameLst>
                                          <p:attrName>style.visibility</p:attrName>
                                        </p:attrNameLst>
                                      </p:cBhvr>
                                      <p:to>
                                        <p:strVal val="visible"/>
                                      </p:to>
                                    </p:set>
                                    <p:animEffect transition="in" filter="barn(outVertical)">
                                      <p:cBhvr>
                                        <p:cTn id="12" dur="500"/>
                                        <p:tgtEl>
                                          <p:spTgt spid="9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92">
                                            <p:txEl>
                                              <p:pRg st="3" end="3"/>
                                            </p:txEl>
                                          </p:spTgt>
                                        </p:tgtEl>
                                        <p:attrNameLst>
                                          <p:attrName>style.visibility</p:attrName>
                                        </p:attrNameLst>
                                      </p:cBhvr>
                                      <p:to>
                                        <p:strVal val="visible"/>
                                      </p:to>
                                    </p:set>
                                    <p:animEffect transition="in" filter="barn(outVertical)">
                                      <p:cBhvr>
                                        <p:cTn id="17" dur="500"/>
                                        <p:tgtEl>
                                          <p:spTgt spid="9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92">
                                            <p:txEl>
                                              <p:pRg st="4" end="4"/>
                                            </p:txEl>
                                          </p:spTgt>
                                        </p:tgtEl>
                                        <p:attrNameLst>
                                          <p:attrName>style.visibility</p:attrName>
                                        </p:attrNameLst>
                                      </p:cBhvr>
                                      <p:to>
                                        <p:strVal val="visible"/>
                                      </p:to>
                                    </p:set>
                                    <p:animEffect transition="in" filter="barn(outVertical)">
                                      <p:cBhvr>
                                        <p:cTn id="22" dur="500"/>
                                        <p:tgtEl>
                                          <p:spTgt spid="9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92">
                                            <p:txEl>
                                              <p:pRg st="5" end="5"/>
                                            </p:txEl>
                                          </p:spTgt>
                                        </p:tgtEl>
                                        <p:attrNameLst>
                                          <p:attrName>style.visibility</p:attrName>
                                        </p:attrNameLst>
                                      </p:cBhvr>
                                      <p:to>
                                        <p:strVal val="visible"/>
                                      </p:to>
                                    </p:set>
                                    <p:animEffect transition="in" filter="barn(outVertical)">
                                      <p:cBhvr>
                                        <p:cTn id="27" dur="500"/>
                                        <p:tgtEl>
                                          <p:spTgt spid="9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2">
                                            <p:txEl>
                                              <p:pRg st="6" end="6"/>
                                            </p:txEl>
                                          </p:spTgt>
                                        </p:tgtEl>
                                        <p:attrNameLst>
                                          <p:attrName>style.visibility</p:attrName>
                                        </p:attrNameLst>
                                      </p:cBhvr>
                                      <p:to>
                                        <p:strVal val="visible"/>
                                      </p:to>
                                    </p:set>
                                    <p:animEffect transition="in" filter="barn(outVertical)">
                                      <p:cBhvr>
                                        <p:cTn id="32" dur="500"/>
                                        <p:tgtEl>
                                          <p:spTgt spid="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Lst>
          </a:blip>
          <a:srcRect/>
          <a:stretch>
            <a:fillRect t="-15000" b="-15000"/>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155514"/>
            <a:ext cx="9144000" cy="571910"/>
          </a:xfrm>
          <a:prstGeom prst="rect">
            <a:avLst/>
          </a:prstGeom>
        </p:spPr>
        <p:txBody>
          <a:bodyPr spcFirstLastPara="1" wrap="square" lIns="0" tIns="0" rIns="0" bIns="0" anchor="b" anchorCtr="0">
            <a:noAutofit/>
          </a:bodyPr>
          <a:lstStyle/>
          <a:p>
            <a:pPr algn="ctr"/>
            <a:r>
              <a:rPr lang="en" sz="4000" b="1" dirty="0">
                <a:solidFill>
                  <a:schemeClr val="bg1"/>
                </a:solidFill>
                <a:effectLst>
                  <a:outerShdw blurRad="38100" dist="38100" dir="2700000" algn="tl">
                    <a:srgbClr val="000000">
                      <a:alpha val="43137"/>
                    </a:srgbClr>
                  </a:outerShdw>
                </a:effectLst>
                <a:latin typeface="Century" panose="02040604050505020304" pitchFamily="18" charset="0"/>
              </a:rPr>
              <a:t>Learning To Become Perfect</a:t>
            </a:r>
            <a:endParaRPr sz="4000" b="1" dirty="0">
              <a:solidFill>
                <a:schemeClr val="bg1"/>
              </a:solidFill>
              <a:effectLst>
                <a:outerShdw blurRad="38100" dist="38100" dir="2700000" algn="tl">
                  <a:srgbClr val="000000">
                    <a:alpha val="43137"/>
                  </a:srgbClr>
                </a:outerShdw>
              </a:effectLst>
              <a:latin typeface="Century" panose="02040604050505020304" pitchFamily="18" charset="0"/>
            </a:endParaRPr>
          </a:p>
        </p:txBody>
      </p:sp>
      <p:sp>
        <p:nvSpPr>
          <p:cNvPr id="92" name="Google Shape;92;p19"/>
          <p:cNvSpPr txBox="1">
            <a:spLocks noGrp="1"/>
          </p:cNvSpPr>
          <p:nvPr>
            <p:ph type="body" idx="1"/>
          </p:nvPr>
        </p:nvSpPr>
        <p:spPr>
          <a:xfrm>
            <a:off x="0" y="1314040"/>
            <a:ext cx="9144000" cy="3829460"/>
          </a:xfrm>
          <a:prstGeom prst="rect">
            <a:avLst/>
          </a:prstGeom>
        </p:spPr>
        <p:txBody>
          <a:bodyPr spcFirstLastPara="1" wrap="square" lIns="0" tIns="0" rIns="0" bIns="0" numCol="1" anchor="t" anchorCtr="0">
            <a:noAutofit/>
          </a:bodyPr>
          <a:lstStyle/>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 we allow God’s word to transform our will? – Rom. 12:1-3</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have the faith to follow Christ’s example? – Gal. 2:20</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will be called to do things that we don’t want to do –          Acts 9:10-17</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good to discover our will differs from God – Matt. 26:39;      1 Pet. 2:22</a:t>
            </a:r>
          </a:p>
          <a:p>
            <a:pPr>
              <a:lnSpc>
                <a:spcPct val="100000"/>
              </a:lnSpc>
              <a:buClrTx/>
              <a:buSzPct val="1000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matters is how we respond to those differing wills –       Heb. 5:8-9</a:t>
            </a:r>
          </a:p>
        </p:txBody>
      </p:sp>
      <p:sp>
        <p:nvSpPr>
          <p:cNvPr id="93" name="Google Shape;93;p19"/>
          <p:cNvSpPr txBox="1">
            <a:spLocks noGrp="1"/>
          </p:cNvSpPr>
          <p:nvPr>
            <p:ph type="sldNum" idx="12"/>
          </p:nvPr>
        </p:nvSpPr>
        <p:spPr>
          <a:xfrm>
            <a:off x="9681845" y="5374285"/>
            <a:ext cx="731600" cy="524800"/>
          </a:xfrm>
          <a:prstGeom prst="rect">
            <a:avLst/>
          </a:prstGeom>
        </p:spPr>
        <p:txBody>
          <a:bodyPr spcFirstLastPara="1" wrap="square" lIns="0" tIns="0" rIns="0" bIns="0" anchor="ctr" anchorCtr="0">
            <a:noAutofit/>
          </a:bodyPr>
          <a:lstStyle/>
          <a:p>
            <a:fld id="{00000000-1234-1234-1234-123412341234}" type="slidenum">
              <a:rPr lang="en"/>
              <a:pPr/>
              <a:t>5</a:t>
            </a:fld>
            <a:endParaRPr/>
          </a:p>
        </p:txBody>
      </p:sp>
    </p:spTree>
    <p:extLst>
      <p:ext uri="{BB962C8B-B14F-4D97-AF65-F5344CB8AC3E}">
        <p14:creationId xmlns:p14="http://schemas.microsoft.com/office/powerpoint/2010/main" val="3308448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2">
                                            <p:txEl>
                                              <p:pRg st="1" end="1"/>
                                            </p:txEl>
                                          </p:spTgt>
                                        </p:tgtEl>
                                        <p:attrNameLst>
                                          <p:attrName>style.visibility</p:attrName>
                                        </p:attrNameLst>
                                      </p:cBhvr>
                                      <p:to>
                                        <p:strVal val="visible"/>
                                      </p:to>
                                    </p:set>
                                    <p:animEffect transition="in" filter="barn(outVertical)">
                                      <p:cBhvr>
                                        <p:cTn id="7" dur="500"/>
                                        <p:tgtEl>
                                          <p:spTgt spid="9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2">
                                            <p:txEl>
                                              <p:pRg st="2" end="2"/>
                                            </p:txEl>
                                          </p:spTgt>
                                        </p:tgtEl>
                                        <p:attrNameLst>
                                          <p:attrName>style.visibility</p:attrName>
                                        </p:attrNameLst>
                                      </p:cBhvr>
                                      <p:to>
                                        <p:strVal val="visible"/>
                                      </p:to>
                                    </p:set>
                                    <p:animEffect transition="in" filter="barn(outVertical)">
                                      <p:cBhvr>
                                        <p:cTn id="12" dur="500"/>
                                        <p:tgtEl>
                                          <p:spTgt spid="9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92">
                                            <p:txEl>
                                              <p:pRg st="3" end="3"/>
                                            </p:txEl>
                                          </p:spTgt>
                                        </p:tgtEl>
                                        <p:attrNameLst>
                                          <p:attrName>style.visibility</p:attrName>
                                        </p:attrNameLst>
                                      </p:cBhvr>
                                      <p:to>
                                        <p:strVal val="visible"/>
                                      </p:to>
                                    </p:set>
                                    <p:animEffect transition="in" filter="barn(outVertical)">
                                      <p:cBhvr>
                                        <p:cTn id="17" dur="500"/>
                                        <p:tgtEl>
                                          <p:spTgt spid="9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92">
                                            <p:txEl>
                                              <p:pRg st="4" end="4"/>
                                            </p:txEl>
                                          </p:spTgt>
                                        </p:tgtEl>
                                        <p:attrNameLst>
                                          <p:attrName>style.visibility</p:attrName>
                                        </p:attrNameLst>
                                      </p:cBhvr>
                                      <p:to>
                                        <p:strVal val="visible"/>
                                      </p:to>
                                    </p:set>
                                    <p:animEffect transition="in" filter="barn(outVertical)">
                                      <p:cBhvr>
                                        <p:cTn id="22" dur="500"/>
                                        <p:tgtEl>
                                          <p:spTgt spid="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sharpenSoften amount="-50000"/>
                    </a14:imgEffect>
                    <a14:imgEffect>
                      <a14:brightnessContrast bright="-40000"/>
                    </a14:imgEffect>
                  </a14:imgLayer>
                </a14:imgProps>
              </a:ext>
            </a:extLst>
          </a:blip>
          <a:srcRect/>
          <a:stretch>
            <a:fillRect t="-15000" b="-15000"/>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0"/>
            <a:ext cx="9144000" cy="751367"/>
          </a:xfrm>
          <a:prstGeom prst="rect">
            <a:avLst/>
          </a:prstGeom>
        </p:spPr>
        <p:txBody>
          <a:bodyPr spcFirstLastPara="1" wrap="square" lIns="0" tIns="0" rIns="0" bIns="0" anchor="b" anchorCtr="0">
            <a:noAutofit/>
          </a:bodyPr>
          <a:lstStyle/>
          <a:p>
            <a:pPr algn="ctr"/>
            <a:r>
              <a:rPr lang="en-US" sz="3600" b="1" u="sng" dirty="0">
                <a:solidFill>
                  <a:schemeClr val="bg1"/>
                </a:solidFill>
                <a:effectLst>
                  <a:outerShdw blurRad="38100" dist="38100" dir="2700000" algn="tl">
                    <a:srgbClr val="000000">
                      <a:alpha val="43137"/>
                    </a:srgbClr>
                  </a:outerShdw>
                </a:effectLst>
                <a:latin typeface="Century" panose="02040604050505020304" pitchFamily="18" charset="0"/>
              </a:rPr>
              <a:t>What Must I Do To Be Saved?</a:t>
            </a:r>
            <a:endParaRPr sz="3600" b="1" u="sng" dirty="0">
              <a:solidFill>
                <a:schemeClr val="bg1"/>
              </a:solidFill>
              <a:effectLst>
                <a:outerShdw blurRad="38100" dist="38100" dir="2700000" algn="tl">
                  <a:srgbClr val="000000">
                    <a:alpha val="43137"/>
                  </a:srgbClr>
                </a:outerShdw>
              </a:effectLst>
              <a:latin typeface="Century" panose="02040604050505020304" pitchFamily="18" charset="0"/>
            </a:endParaRPr>
          </a:p>
        </p:txBody>
      </p:sp>
      <p:sp>
        <p:nvSpPr>
          <p:cNvPr id="92" name="Google Shape;92;p19"/>
          <p:cNvSpPr txBox="1">
            <a:spLocks noGrp="1"/>
          </p:cNvSpPr>
          <p:nvPr>
            <p:ph type="body" idx="1"/>
          </p:nvPr>
        </p:nvSpPr>
        <p:spPr>
          <a:xfrm>
            <a:off x="0" y="859314"/>
            <a:ext cx="9144000" cy="3272011"/>
          </a:xfrm>
          <a:prstGeom prst="rect">
            <a:avLst/>
          </a:prstGeom>
        </p:spPr>
        <p:txBody>
          <a:bodyPr spcFirstLastPara="1" wrap="square" lIns="0" tIns="0" rIns="0" bIns="0" anchor="t" anchorCtr="0">
            <a:noAutofit/>
          </a:bodyPr>
          <a:lstStyle/>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Hear the Gospel – Romans 10:17</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Believe in Christ – Acts 16:31</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 of your sins – Acts 17:30</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Confess Christ – Romans 10:10</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Baptized – 1 Peter 3:21</a:t>
            </a:r>
          </a:p>
          <a:p>
            <a:pPr marL="0" indent="0" algn="ctr">
              <a:buClrTx/>
              <a:buNone/>
            </a:pPr>
            <a:r>
              <a:rPr lang="en-US" sz="2800" b="1" u="sng" dirty="0">
                <a:solidFill>
                  <a:schemeClr val="bg1"/>
                </a:solidFill>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For The Erring Christian:</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 (Acts 8:22), Confess Your Sins (1 Jn. 1:9),</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Pray (Acts 8:22), Stay Faithful (Rev. 2:10)</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3" name="Google Shape;93;p19"/>
          <p:cNvSpPr txBox="1">
            <a:spLocks noGrp="1"/>
          </p:cNvSpPr>
          <p:nvPr>
            <p:ph type="sldNum" idx="12"/>
          </p:nvPr>
        </p:nvSpPr>
        <p:spPr>
          <a:xfrm>
            <a:off x="9681845" y="5374285"/>
            <a:ext cx="731600" cy="524800"/>
          </a:xfrm>
          <a:prstGeom prst="rect">
            <a:avLst/>
          </a:prstGeom>
        </p:spPr>
        <p:txBody>
          <a:bodyPr spcFirstLastPara="1" wrap="square" lIns="0" tIns="0" rIns="0" bIns="0" anchor="ctr" anchorCtr="0">
            <a:noAutofit/>
          </a:bodyPr>
          <a:lstStyle/>
          <a:p>
            <a:fld id="{00000000-1234-1234-1234-123412341234}" type="slidenum">
              <a:rPr lang="en"/>
              <a:pPr/>
              <a:t>6</a:t>
            </a:fld>
            <a:endParaRPr/>
          </a:p>
        </p:txBody>
      </p:sp>
    </p:spTree>
    <p:extLst>
      <p:ext uri="{BB962C8B-B14F-4D97-AF65-F5344CB8AC3E}">
        <p14:creationId xmlns:p14="http://schemas.microsoft.com/office/powerpoint/2010/main" val="2863650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wipe(down)">
                                      <p:cBhvr>
                                        <p:cTn id="7" dur="3000"/>
                                        <p:tgtEl>
                                          <p:spTgt spid="92">
                                            <p:txEl>
                                              <p:pRg st="0" end="0"/>
                                            </p:txEl>
                                          </p:spTgt>
                                        </p:tgtEl>
                                      </p:cBhvr>
                                    </p:animEffect>
                                  </p:childTnLst>
                                </p:cTn>
                              </p:par>
                            </p:childTnLst>
                          </p:cTn>
                        </p:par>
                        <p:par>
                          <p:cTn id="8" fill="hold">
                            <p:stCondLst>
                              <p:cond delay="3000"/>
                            </p:stCondLst>
                            <p:childTnLst>
                              <p:par>
                                <p:cTn id="9" presetID="22" presetClass="entr" presetSubtype="4" fill="hold" nodeType="after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animEffect transition="in" filter="wipe(down)">
                                      <p:cBhvr>
                                        <p:cTn id="11" dur="3000"/>
                                        <p:tgtEl>
                                          <p:spTgt spid="92">
                                            <p:txEl>
                                              <p:pRg st="1" end="1"/>
                                            </p:txEl>
                                          </p:spTgt>
                                        </p:tgtEl>
                                      </p:cBhvr>
                                    </p:animEffect>
                                  </p:childTnLst>
                                </p:cTn>
                              </p:par>
                            </p:childTnLst>
                          </p:cTn>
                        </p:par>
                        <p:par>
                          <p:cTn id="12" fill="hold">
                            <p:stCondLst>
                              <p:cond delay="6000"/>
                            </p:stCondLst>
                            <p:childTnLst>
                              <p:par>
                                <p:cTn id="13" presetID="22" presetClass="entr" presetSubtype="4" fill="hold" nodeType="after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animEffect transition="in" filter="wipe(down)">
                                      <p:cBhvr>
                                        <p:cTn id="15" dur="3000"/>
                                        <p:tgtEl>
                                          <p:spTgt spid="92">
                                            <p:txEl>
                                              <p:pRg st="2" end="2"/>
                                            </p:txEl>
                                          </p:spTgt>
                                        </p:tgtEl>
                                      </p:cBhvr>
                                    </p:animEffect>
                                  </p:childTnLst>
                                </p:cTn>
                              </p:par>
                            </p:childTnLst>
                          </p:cTn>
                        </p:par>
                        <p:par>
                          <p:cTn id="16" fill="hold">
                            <p:stCondLst>
                              <p:cond delay="9000"/>
                            </p:stCondLst>
                            <p:childTnLst>
                              <p:par>
                                <p:cTn id="17" presetID="22" presetClass="entr" presetSubtype="4" fill="hold" nodeType="after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animEffect transition="in" filter="wipe(down)">
                                      <p:cBhvr>
                                        <p:cTn id="19" dur="3000"/>
                                        <p:tgtEl>
                                          <p:spTgt spid="92">
                                            <p:txEl>
                                              <p:pRg st="3" end="3"/>
                                            </p:txEl>
                                          </p:spTgt>
                                        </p:tgtEl>
                                      </p:cBhvr>
                                    </p:animEffect>
                                  </p:childTnLst>
                                </p:cTn>
                              </p:par>
                            </p:childTnLst>
                          </p:cTn>
                        </p:par>
                        <p:par>
                          <p:cTn id="20" fill="hold">
                            <p:stCondLst>
                              <p:cond delay="12000"/>
                            </p:stCondLst>
                            <p:childTnLst>
                              <p:par>
                                <p:cTn id="21" presetID="22" presetClass="entr" presetSubtype="4" fill="hold" nodeType="afterEffect">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animEffect transition="in" filter="wipe(down)">
                                      <p:cBhvr>
                                        <p:cTn id="23" dur="3000"/>
                                        <p:tgtEl>
                                          <p:spTgt spid="92">
                                            <p:txEl>
                                              <p:pRg st="4" end="4"/>
                                            </p:txEl>
                                          </p:spTgt>
                                        </p:tgtEl>
                                      </p:cBhvr>
                                    </p:animEffect>
                                  </p:childTnLst>
                                </p:cTn>
                              </p:par>
                            </p:childTnLst>
                          </p:cTn>
                        </p:par>
                        <p:par>
                          <p:cTn id="24" fill="hold">
                            <p:stCondLst>
                              <p:cond delay="15000"/>
                            </p:stCondLst>
                            <p:childTnLst>
                              <p:par>
                                <p:cTn id="25" presetID="22" presetClass="entr" presetSubtype="4" fill="hold" nodeType="afterEffect">
                                  <p:stCondLst>
                                    <p:cond delay="0"/>
                                  </p:stCondLst>
                                  <p:childTnLst>
                                    <p:set>
                                      <p:cBhvr>
                                        <p:cTn id="26" dur="1" fill="hold">
                                          <p:stCondLst>
                                            <p:cond delay="0"/>
                                          </p:stCondLst>
                                        </p:cTn>
                                        <p:tgtEl>
                                          <p:spTgt spid="92">
                                            <p:txEl>
                                              <p:pRg st="5" end="5"/>
                                            </p:txEl>
                                          </p:spTgt>
                                        </p:tgtEl>
                                        <p:attrNameLst>
                                          <p:attrName>style.visibility</p:attrName>
                                        </p:attrNameLst>
                                      </p:cBhvr>
                                      <p:to>
                                        <p:strVal val="visible"/>
                                      </p:to>
                                    </p:set>
                                    <p:animEffect transition="in" filter="wipe(down)">
                                      <p:cBhvr>
                                        <p:cTn id="27" dur="3000"/>
                                        <p:tgtEl>
                                          <p:spTgt spid="92">
                                            <p:txEl>
                                              <p:pRg st="5" end="5"/>
                                            </p:txEl>
                                          </p:spTgt>
                                        </p:tgtEl>
                                      </p:cBhvr>
                                    </p:animEffect>
                                  </p:childTnLst>
                                </p:cTn>
                              </p:par>
                            </p:childTnLst>
                          </p:cTn>
                        </p:par>
                        <p:par>
                          <p:cTn id="28" fill="hold">
                            <p:stCondLst>
                              <p:cond delay="18000"/>
                            </p:stCondLst>
                            <p:childTnLst>
                              <p:par>
                                <p:cTn id="29" presetID="22" presetClass="entr" presetSubtype="4" fill="hold" nodeType="afterEffect">
                                  <p:stCondLst>
                                    <p:cond delay="0"/>
                                  </p:stCondLst>
                                  <p:childTnLst>
                                    <p:set>
                                      <p:cBhvr>
                                        <p:cTn id="30" dur="1" fill="hold">
                                          <p:stCondLst>
                                            <p:cond delay="0"/>
                                          </p:stCondLst>
                                        </p:cTn>
                                        <p:tgtEl>
                                          <p:spTgt spid="92">
                                            <p:txEl>
                                              <p:pRg st="6" end="6"/>
                                            </p:txEl>
                                          </p:spTgt>
                                        </p:tgtEl>
                                        <p:attrNameLst>
                                          <p:attrName>style.visibility</p:attrName>
                                        </p:attrNameLst>
                                      </p:cBhvr>
                                      <p:to>
                                        <p:strVal val="visible"/>
                                      </p:to>
                                    </p:set>
                                    <p:animEffect transition="in" filter="wipe(down)">
                                      <p:cBhvr>
                                        <p:cTn id="31" dur="3000"/>
                                        <p:tgtEl>
                                          <p:spTgt spid="92">
                                            <p:txEl>
                                              <p:pRg st="6" end="6"/>
                                            </p:txEl>
                                          </p:spTgt>
                                        </p:tgtEl>
                                      </p:cBhvr>
                                    </p:animEffect>
                                  </p:childTnLst>
                                </p:cTn>
                              </p:par>
                            </p:childTnLst>
                          </p:cTn>
                        </p:par>
                        <p:par>
                          <p:cTn id="32" fill="hold">
                            <p:stCondLst>
                              <p:cond delay="21000"/>
                            </p:stCondLst>
                            <p:childTnLst>
                              <p:par>
                                <p:cTn id="33" presetID="22" presetClass="entr" presetSubtype="4" fill="hold" nodeType="afterEffect">
                                  <p:stCondLst>
                                    <p:cond delay="0"/>
                                  </p:stCondLst>
                                  <p:childTnLst>
                                    <p:set>
                                      <p:cBhvr>
                                        <p:cTn id="34" dur="1" fill="hold">
                                          <p:stCondLst>
                                            <p:cond delay="0"/>
                                          </p:stCondLst>
                                        </p:cTn>
                                        <p:tgtEl>
                                          <p:spTgt spid="92">
                                            <p:txEl>
                                              <p:pRg st="7" end="7"/>
                                            </p:txEl>
                                          </p:spTgt>
                                        </p:tgtEl>
                                        <p:attrNameLst>
                                          <p:attrName>style.visibility</p:attrName>
                                        </p:attrNameLst>
                                      </p:cBhvr>
                                      <p:to>
                                        <p:strVal val="visible"/>
                                      </p:to>
                                    </p:set>
                                    <p:animEffect transition="in" filter="wipe(down)">
                                      <p:cBhvr>
                                        <p:cTn id="35" dur="3000"/>
                                        <p:tgtEl>
                                          <p:spTgt spid="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912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utius template">
  <a:themeElements>
    <a:clrScheme name="Custom 347">
      <a:dk1>
        <a:srgbClr val="11191F"/>
      </a:dk1>
      <a:lt1>
        <a:srgbClr val="FFFFFF"/>
      </a:lt1>
      <a:dk2>
        <a:srgbClr val="97A5C2"/>
      </a:dk2>
      <a:lt2>
        <a:srgbClr val="E6E6EC"/>
      </a:lt2>
      <a:accent1>
        <a:srgbClr val="11191F"/>
      </a:accent1>
      <a:accent2>
        <a:srgbClr val="525666"/>
      </a:accent2>
      <a:accent3>
        <a:srgbClr val="757B96"/>
      </a:accent3>
      <a:accent4>
        <a:srgbClr val="9CA1B6"/>
      </a:accent4>
      <a:accent5>
        <a:srgbClr val="CC5900"/>
      </a:accent5>
      <a:accent6>
        <a:srgbClr val="FF88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497</Words>
  <Application>Microsoft Office PowerPoint</Application>
  <PresentationFormat>On-screen Show (16:9)</PresentationFormat>
  <Paragraphs>42</Paragraphs>
  <Slides>7</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Montserrat Light</vt:lpstr>
      <vt:lpstr>Calibri Light</vt:lpstr>
      <vt:lpstr>DM Serif Display</vt:lpstr>
      <vt:lpstr>Times New Roman</vt:lpstr>
      <vt:lpstr>Arial</vt:lpstr>
      <vt:lpstr>Calibri</vt:lpstr>
      <vt:lpstr>Century</vt:lpstr>
      <vt:lpstr>Mutius template</vt:lpstr>
      <vt:lpstr>Celestial</vt:lpstr>
      <vt:lpstr>PowerPoint Presentation</vt:lpstr>
      <vt:lpstr>When Christ’s Will Did Not Match His Father’s</vt:lpstr>
      <vt:lpstr>Christ’s Struggle To Become Perfect</vt:lpstr>
      <vt:lpstr>Our Struggle To Become Perfect</vt:lpstr>
      <vt:lpstr>Learning To Become Perfect</vt:lpstr>
      <vt:lpstr>What Must I Do To Be Saved?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Church</dc:title>
  <dc:creator>Joel Raulerson</dc:creator>
  <cp:lastModifiedBy>Joel Raulerson</cp:lastModifiedBy>
  <cp:revision>107</cp:revision>
  <dcterms:modified xsi:type="dcterms:W3CDTF">2023-06-21T18:02:11Z</dcterms:modified>
</cp:coreProperties>
</file>