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8"/>
  </p:notesMasterIdLst>
  <p:sldIdLst>
    <p:sldId id="256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D055D-BD1D-4872-9AEB-11DAA76183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CA21-60C9-4AF2-8780-10FCB3C7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BD916-332C-476B-B27A-D5793DCEF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99A40-047D-426E-81F2-C51B23390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2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E86C-5244-4066-8F7C-DE71664E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1FC3C-BEEC-4486-8442-275447969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AA97-F337-41EA-9BEC-CC37C5F6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E2694-9B67-450B-BEDB-361D5BBE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6C01-E40D-41B5-9FF4-D6ADD350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303E-3027-4420-B2F9-AEFD03FF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F18C5-879F-4560-AA33-E8E52DB3A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E7995-82C5-49DB-8A07-EEE4EEB6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7A60-E937-4E31-A997-EEAAF5B1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443D-45E2-49BC-A6F3-88EFDFF0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37C9C-2B44-4461-8864-3D6FC2D53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B1392-A465-402B-B7CF-07D673818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6865-2ACF-4540-AB40-393DD634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7F338-F54D-4508-BBC7-32339475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B18F-1444-484A-8F59-C4CD50F3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9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770324"/>
            <a:ext cx="5049897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61" y="1770324"/>
            <a:ext cx="5049897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7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E896-BF07-49C8-8F59-518AAA30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D9EA-83DA-4676-B6B4-AD3519D5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DD52-09EE-4817-8C92-EF460FF9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CCF1-EDA0-478D-856B-5F31FB03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6E33C-237B-4AA1-852A-6048090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3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3" y="609923"/>
            <a:ext cx="4570861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232901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5638" y="743989"/>
            <a:ext cx="422050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232901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4" y="540085"/>
            <a:ext cx="10208013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956" y="695011"/>
            <a:ext cx="9714133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9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87391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7812" y="293324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817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4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9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" y="1826045"/>
            <a:ext cx="3372061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51" y="1826045"/>
            <a:ext cx="3372061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20" y="1826045"/>
            <a:ext cx="3372061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4" y="4480369"/>
            <a:ext cx="3302337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5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5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BD73B1-692E-4A7F-966D-CBB163007B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4750-2E28-4D5F-88E6-F08BDF53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873F-A34F-4870-ACA4-A7455D834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BB9BC-1162-4F0B-B241-7EF70F32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ACD48-2A27-4631-AEA1-4CBE0A3D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3EA8D-4BEC-49D3-85A5-2EE5BBCF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12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4774B-760F-4DAD-8FEE-1079CE3E7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C91A-BBC1-4E98-BDC6-7A6F6D00A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3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A6F4-82A9-40DF-8C5E-426F8514E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F57E-26A5-4953-B580-66890084E1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CE39E-A6F9-4011-8D90-16DE4F14D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7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8BCCE-7810-461E-A612-180247E61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1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1015-E02A-4E82-8DCC-F20C50695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0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2191B-8CF2-4021-8D56-47CD29885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0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8DDD2-270B-48D2-988D-B2938084C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83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535C5-23EB-43F1-8B8C-725AEE019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9F40-095F-486D-8A23-3D48D43A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28EE-A272-42B4-AA23-E49D24155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73F2B-65D5-4C2E-8E14-94B023692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B93A5-0658-4834-A2F5-6C762EA2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B27A0-3FCD-4C83-A5A4-5D5E6723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5355A-4B7F-4E26-BB3D-EDE5AA25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51A-E901-4B56-A8B4-8D8F9742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A076B-E7FF-40F1-BFCB-A2AD12DA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8D659-2E0E-455C-A77E-134C7CCF8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A6ACD-0E20-4A31-9170-515C9992A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A88FE-E08A-4B3B-9A9E-5A63C84BE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48BB6-5E8F-4B81-ADDF-B9CB8E05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A7BB2-05D8-4288-8EB7-131D66B3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E8570-B7A5-41DA-9841-9B1A080F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79DE-8CD8-46F1-9623-456E1ECA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6DE3C-BDD9-4BC7-AD8C-6E90C19B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1C111-FBD9-4DB7-B865-8EC3E92B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33E40-1AC8-413E-8389-E4EB1E4D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E4EED-D21E-406B-B203-22965D4A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1E7B3-8A57-499D-993B-5DA94FD6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68AB5-7E57-4A75-A567-D738F655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0923-7BEF-4896-A29D-8E3E6837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483B7-077C-40B2-BF66-FC9CB6C7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A04C1-8939-4224-B06F-D360F0DCA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A6E12-4CA3-4892-A494-24D7CFE5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C8C99-1E18-45E4-AB7E-31BB9707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7D10A-BED8-43C7-A971-1A255057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D608-C969-4A1A-AC41-1BCA47F6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71126-348E-4382-86CF-06258213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B3F17-F4D1-498D-A709-D547EEB7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A9173-762F-447E-950D-AA2D7FB5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99425-456F-4502-BBCC-F8944B60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0281C-DEF7-4E09-9911-D39FB84D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5A2FC-2AAD-4364-A146-D9D598B2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B3295-B0A4-48B7-BE1D-125E0860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98CB-1975-42E9-A140-D38F853E5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36F69-2D11-42E4-8C1F-C399FA173376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951F3-0D26-4BA3-9DC1-4ABADBFE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1790E-9EC2-42E6-B513-0681464B7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69E1-5164-433F-A898-6C0AA66F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E0252A-A2B8-442C-A570-9286B9EF1377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04FE1F-86BA-4A07-BAE1-68CEDD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EB9D449-40D1-4070-82A2-33EC3562E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09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C903-D21D-41E5-8D09-271B45C72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26" y="143309"/>
            <a:ext cx="11914909" cy="1205200"/>
          </a:xfrm>
        </p:spPr>
        <p:txBody>
          <a:bodyPr>
            <a:noAutofit/>
          </a:bodyPr>
          <a:lstStyle/>
          <a:p>
            <a:r>
              <a:rPr 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God Our 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733C0-30F7-4CA0-AAD7-72AB07EB1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45" y="1265382"/>
            <a:ext cx="11665529" cy="5347854"/>
          </a:xfrm>
        </p:spPr>
        <p:txBody>
          <a:bodyPr>
            <a:normAutofit lnSpcReduction="10000"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Corinthians 6:17-18; Romans 8:14-17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Our Creator (Gen. 1:26-28, 2:7).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How are we created in His image when He is spirit?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Loves Us More Than We Love Ourselves (Gen. 1:27-31).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Love is seen in His: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Generosity (Matt. 7:7-11)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Correction (Heb. 12:1-11)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Sacrifice (Jn. 3:16; Rom. 5:8)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Desire We Go To Heaven (II Pet. 3:9)</a:t>
            </a:r>
          </a:p>
        </p:txBody>
      </p:sp>
    </p:spTree>
    <p:extLst>
      <p:ext uri="{BB962C8B-B14F-4D97-AF65-F5344CB8AC3E}">
        <p14:creationId xmlns:p14="http://schemas.microsoft.com/office/powerpoint/2010/main" val="872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C903-D21D-41E5-8D09-271B45C72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26" y="143309"/>
            <a:ext cx="11914909" cy="1205200"/>
          </a:xfrm>
        </p:spPr>
        <p:txBody>
          <a:bodyPr>
            <a:noAutofit/>
          </a:bodyPr>
          <a:lstStyle/>
          <a:p>
            <a:r>
              <a:rPr lang="en-US" sz="7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God Our Father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733C0-30F7-4CA0-AAD7-72AB07EB1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45" y="1265382"/>
            <a:ext cx="11665529" cy="5347854"/>
          </a:xfrm>
        </p:spPr>
        <p:txBody>
          <a:bodyPr>
            <a:normAutofit/>
          </a:bodyPr>
          <a:lstStyle/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Nourishes Us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Earthly Father (Eph. 6:4; Matt. 7:7-11)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God (Jn. 6:32-40; Matt. 4:4; II Tim. 3:16-17)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Protects Us (I Pet. 5:6-11; Heb. 13:5-6)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Faithful (I Pet. 4:12-19; I Cor. 10:13)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Shows Us How To Be A Father!</a:t>
            </a:r>
          </a:p>
          <a:p>
            <a:pPr algn="just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Love … Nourishment … Protection … Faithfulness!</a:t>
            </a:r>
          </a:p>
        </p:txBody>
      </p:sp>
    </p:spTree>
    <p:extLst>
      <p:ext uri="{BB962C8B-B14F-4D97-AF65-F5344CB8AC3E}">
        <p14:creationId xmlns:p14="http://schemas.microsoft.com/office/powerpoint/2010/main" val="15222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0962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57400" y="990601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52600" y="4648201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57400" y="838200"/>
            <a:ext cx="815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  <a:latin typeface="Calisto MT" panose="02040603050505030304"/>
            </a:endParaRPr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240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Centaur</vt:lpstr>
      <vt:lpstr>Tahoma</vt:lpstr>
      <vt:lpstr>Times New Roman</vt:lpstr>
      <vt:lpstr>Wingdings</vt:lpstr>
      <vt:lpstr>Wingdings 2</vt:lpstr>
      <vt:lpstr>Office Theme</vt:lpstr>
      <vt:lpstr>Slate</vt:lpstr>
      <vt:lpstr>Ocean</vt:lpstr>
      <vt:lpstr>God Our Father</vt:lpstr>
      <vt:lpstr>God Our Father</vt:lpstr>
      <vt:lpstr>“What Must I Do To Be Saved?”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Our Father</dc:title>
  <dc:creator>Jarrod Jacobs</dc:creator>
  <cp:lastModifiedBy>Jarrod Jacobs</cp:lastModifiedBy>
  <cp:revision>4</cp:revision>
  <dcterms:created xsi:type="dcterms:W3CDTF">2023-06-18T20:51:21Z</dcterms:created>
  <dcterms:modified xsi:type="dcterms:W3CDTF">2023-06-18T21:03:48Z</dcterms:modified>
</cp:coreProperties>
</file>