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ckwell" panose="02060603020205020403" pitchFamily="18" charset="0"/>
      <p:regular r:id="rId14"/>
      <p:bold r:id="rId15"/>
      <p:italic r:id="rId16"/>
      <p:boldItalic r:id="rId17"/>
    </p:embeddedFont>
    <p:embeddedFont>
      <p:font typeface="Rockwell Condensed" panose="02060603050405020104" pitchFamily="18" charset="0"/>
      <p:regular r:id="rId18"/>
      <p:bold r:id="rId19"/>
    </p:embeddedFont>
    <p:embeddedFont>
      <p:font typeface="Rockwell Extra Bold" panose="02060903040505020403" pitchFamily="18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21"/>
  </p:normalViewPr>
  <p:slideViewPr>
    <p:cSldViewPr snapToGrid="0" snapToObjects="1"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8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4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2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0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D678-4FBC-6547-BC63-E750FA5D6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>
                <a:latin typeface="Arial Rounded MT Bold" panose="020F0704030504030204" pitchFamily="34" charset="77"/>
              </a:rPr>
              <a:t>The time has come to build the LORD’s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5353B-46A2-A942-8C12-09A4A8956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3BAE-AA7E-CB47-9325-7F78BF48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Background of Haggai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4B044-A3F6-5140-A39D-BDB4C05E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 Rounded MT Bold" panose="020F0704030504030204" pitchFamily="34" charset="77"/>
              </a:rPr>
              <a:t>Babylonian captivity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Cyrus’ decree-  Ezra 1:1-4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Sovereignty of God- 1:1-4; 6:22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Everyone whose heart stirred returned- Ezra 1:5-6; Exodus 12:35-36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Temple vessels returned- Ezra 1:7-11</a:t>
            </a:r>
          </a:p>
        </p:txBody>
      </p:sp>
    </p:spTree>
    <p:extLst>
      <p:ext uri="{BB962C8B-B14F-4D97-AF65-F5344CB8AC3E}">
        <p14:creationId xmlns:p14="http://schemas.microsoft.com/office/powerpoint/2010/main" val="39461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EEA2-5639-7143-935B-3B723E18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Starting to Build the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28AF-F2B5-DD48-B113-53A002DE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b="1" u="sng" dirty="0">
                <a:latin typeface="Arial Rounded MT Bold" panose="020F0704030504030204" pitchFamily="34" charset="77"/>
              </a:rPr>
              <a:t>3:7-13 Comparisons to first temple</a:t>
            </a:r>
          </a:p>
          <a:p>
            <a:r>
              <a:rPr lang="en-US" sz="3000" b="1" dirty="0">
                <a:latin typeface="Arial Rounded MT Bold" panose="020F0704030504030204" pitchFamily="34" charset="77"/>
              </a:rPr>
              <a:t>1. Food, oil to </a:t>
            </a:r>
            <a:r>
              <a:rPr lang="en-US" sz="3000" b="1" dirty="0" err="1">
                <a:latin typeface="Arial Rounded MT Bold" panose="020F0704030504030204" pitchFamily="34" charset="77"/>
              </a:rPr>
              <a:t>Tyre</a:t>
            </a:r>
            <a:r>
              <a:rPr lang="en-US" sz="3000" b="1" dirty="0">
                <a:latin typeface="Arial Rounded MT Bold" panose="020F0704030504030204" pitchFamily="34" charset="77"/>
              </a:rPr>
              <a:t> for wood- I Kings 5:1-12</a:t>
            </a:r>
          </a:p>
          <a:p>
            <a:r>
              <a:rPr lang="en-US" sz="3000" b="1" dirty="0">
                <a:latin typeface="Arial Rounded MT Bold" panose="020F0704030504030204" pitchFamily="34" charset="77"/>
              </a:rPr>
              <a:t>2. Started building in 2</a:t>
            </a:r>
            <a:r>
              <a:rPr lang="en-US" sz="3000" b="1" baseline="30000" dirty="0">
                <a:latin typeface="Arial Rounded MT Bold" panose="020F0704030504030204" pitchFamily="34" charset="77"/>
              </a:rPr>
              <a:t>nd</a:t>
            </a:r>
            <a:r>
              <a:rPr lang="en-US" sz="3000" b="1" dirty="0">
                <a:latin typeface="Arial Rounded MT Bold" panose="020F0704030504030204" pitchFamily="34" charset="77"/>
              </a:rPr>
              <a:t> month- I K. 6:1</a:t>
            </a:r>
          </a:p>
          <a:p>
            <a:r>
              <a:rPr lang="en-US" sz="3000" b="1" dirty="0">
                <a:latin typeface="Arial Rounded MT Bold" panose="020F0704030504030204" pitchFamily="34" charset="77"/>
              </a:rPr>
              <a:t>3. Sing same song- II Chron. 5:13; 7:3</a:t>
            </a:r>
          </a:p>
          <a:p>
            <a:r>
              <a:rPr lang="en-US" sz="3000" b="1" dirty="0">
                <a:latin typeface="Arial Rounded MT Bold" panose="020F0704030504030204" pitchFamily="34" charset="77"/>
              </a:rPr>
              <a:t>Ezra 3:12-13 joy and weeping 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29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E98C-B9DF-8546-B2D7-4D6024FC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Opposition to the Temple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5CC3-8ED0-3947-A73B-F62E43D0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 Rounded MT Bold" panose="020F0704030504030204" pitchFamily="34" charset="77"/>
              </a:rPr>
              <a:t>4:1-5 enemies of Jews (1), discouraged people (4), frustrated counsel (5)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4:24 work on temple ceases 15-20 yrs.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5:1-2 Haggai and Zechariah preach to build the temple- 6:14</a:t>
            </a:r>
          </a:p>
        </p:txBody>
      </p:sp>
    </p:spTree>
    <p:extLst>
      <p:ext uri="{BB962C8B-B14F-4D97-AF65-F5344CB8AC3E}">
        <p14:creationId xmlns:p14="http://schemas.microsoft.com/office/powerpoint/2010/main" val="34548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D01E-C190-1646-B1D0-0737244E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Haggai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89E6-A2C6-1C47-A29F-7DCF1E70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latin typeface="Arial Rounded MT Bold" panose="020F0704030504030204" pitchFamily="34" charset="77"/>
              </a:rPr>
              <a:t>1. “Good reasons” not to rebuild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The economy was poor- 1:6, 9, 10, 11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People discouraged- Ezra 3:12-13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Their enemies were many- Ezra 4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There is rarely a time when this cannot be said- </a:t>
            </a:r>
            <a:r>
              <a:rPr lang="en-US" sz="3000" dirty="0" err="1">
                <a:latin typeface="Arial Rounded MT Bold" panose="020F0704030504030204" pitchFamily="34" charset="77"/>
              </a:rPr>
              <a:t>Ecc</a:t>
            </a:r>
            <a:r>
              <a:rPr lang="en-US" sz="3000" dirty="0">
                <a:latin typeface="Arial Rounded MT Bold" panose="020F0704030504030204" pitchFamily="34" charset="77"/>
              </a:rPr>
              <a:t>. 11:4; Prov. 22:13; 26:13</a:t>
            </a:r>
          </a:p>
          <a:p>
            <a:endParaRPr lang="en-US" sz="3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50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2C29-B76D-B248-AF6D-6EE66E11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Rounded MT Bold" panose="020F0704030504030204" pitchFamily="34" charset="77"/>
              </a:rPr>
              <a:t>Haggai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B419-1957-3740-AD4C-4D645B509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latin typeface="Arial Rounded MT Bold" panose="020F0704030504030204" pitchFamily="34" charset="77"/>
              </a:rPr>
              <a:t>2. </a:t>
            </a:r>
            <a:r>
              <a:rPr lang="en-US" sz="2700" u="sng" dirty="0">
                <a:latin typeface="Arial Rounded MT Bold" panose="020F0704030504030204" pitchFamily="34" charset="77"/>
              </a:rPr>
              <a:t>None of these excuses  seemed to slow them from building own houses</a:t>
            </a:r>
          </a:p>
          <a:p>
            <a:r>
              <a:rPr lang="en-US" sz="2700" dirty="0">
                <a:latin typeface="Arial Rounded MT Bold" panose="020F0704030504030204" pitchFamily="34" charset="77"/>
              </a:rPr>
              <a:t>1:3-4 paneled houses- Deut. 33:21; I K. 6:9; 7:3, 7; Jer. 22:13-14- unlike II Sam. 7:2</a:t>
            </a:r>
          </a:p>
          <a:p>
            <a:r>
              <a:rPr lang="en-US" sz="2700" dirty="0">
                <a:latin typeface="Arial Rounded MT Bold" panose="020F0704030504030204" pitchFamily="34" charset="77"/>
              </a:rPr>
              <a:t>1:9 each runs to his own house- runs- good Gen. 18:2, 7; evil- Prov. 1:1</a:t>
            </a:r>
            <a:r>
              <a:rPr lang="en-US" sz="2700" b="1" dirty="0">
                <a:latin typeface="Arial Rounded MT Bold" panose="020F0704030504030204" pitchFamily="34" charset="77"/>
              </a:rPr>
              <a:t>6; 6:18</a:t>
            </a:r>
          </a:p>
          <a:p>
            <a:r>
              <a:rPr lang="en-US" sz="2700" b="1" dirty="0">
                <a:latin typeface="Arial Rounded MT Bold" panose="020F0704030504030204" pitchFamily="34" charset="77"/>
              </a:rPr>
              <a:t>How are we like this? Phil. 1:21 &amp; 2:21</a:t>
            </a:r>
            <a:endParaRPr lang="en-US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84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E2BA-FAD1-5A48-8090-CACE1303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Haggai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5909-7EDF-6049-8CB3-A4C259439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latin typeface="Arial Rounded MT Bold" panose="020F0704030504030204" pitchFamily="34" charset="77"/>
              </a:rPr>
              <a:t>3. God’s work/ God’s cause has priority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1:8 Solution: Go to the mountain, build the temple that I may be glorified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Acts 17:27; Matthew 6:32-33</a:t>
            </a:r>
          </a:p>
          <a:p>
            <a:r>
              <a:rPr lang="en-US" sz="3000" dirty="0">
                <a:latin typeface="Arial Rounded MT Bold" panose="020F0704030504030204" pitchFamily="34" charset="77"/>
              </a:rPr>
              <a:t>Is God asking too much of us?</a:t>
            </a:r>
          </a:p>
          <a:p>
            <a:endParaRPr lang="en-US" sz="3000" u="sng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0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71</TotalTime>
  <Words>291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Rockwell</vt:lpstr>
      <vt:lpstr>Arial Rounded MT Bold</vt:lpstr>
      <vt:lpstr>Wingdings</vt:lpstr>
      <vt:lpstr>Rockwell Extra Bold</vt:lpstr>
      <vt:lpstr>Calibri</vt:lpstr>
      <vt:lpstr>Rockwell Condensed</vt:lpstr>
      <vt:lpstr>Wood Type</vt:lpstr>
      <vt:lpstr>The time has come to build the LORD’s house</vt:lpstr>
      <vt:lpstr>Background of Haggai</vt:lpstr>
      <vt:lpstr>Starting to Build the temple</vt:lpstr>
      <vt:lpstr>Opposition to the Temple</vt:lpstr>
      <vt:lpstr>Haggai 1 </vt:lpstr>
      <vt:lpstr>Haggai 1</vt:lpstr>
      <vt:lpstr>Haggai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time has come to build the LORD’s house</dc:title>
  <dc:creator>Nathan Peeler</dc:creator>
  <cp:lastModifiedBy>Jarrod Jacobs</cp:lastModifiedBy>
  <cp:revision>8</cp:revision>
  <dcterms:created xsi:type="dcterms:W3CDTF">2020-07-19T11:44:05Z</dcterms:created>
  <dcterms:modified xsi:type="dcterms:W3CDTF">2022-10-09T03:02:43Z</dcterms:modified>
</cp:coreProperties>
</file>