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6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5"/>
    <p:restoredTop sz="93112"/>
  </p:normalViewPr>
  <p:slideViewPr>
    <p:cSldViewPr snapToGrid="0" snapToObjects="1">
      <p:cViewPr varScale="1">
        <p:scale>
          <a:sx n="57" d="100"/>
          <a:sy n="57" d="100"/>
        </p:scale>
        <p:origin x="17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7ECFE-DAE2-4A46-0903-C898297E3D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CE069-1237-C4C9-F4B4-DC265AFA4B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0DFAF-2B5C-E372-5AD8-26D239124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FC0B-4ED3-2A40-9801-B4197589070E}" type="datetimeFigureOut">
              <a:rPr lang="en-US" smtClean="0"/>
              <a:t>6/19/22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D13676-0B2C-E472-1081-40659DC07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59E53-C0CD-B1DC-0DD1-ABDFE94BA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8764-F4FC-F54C-9ACC-181C4D5B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8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1DC95-534E-1F8B-711C-1C3DA0CC2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4AAE20-7CB8-1FEF-ACCF-1B5DEFC41C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83492-1ECF-A622-D6E4-E506F3A0C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FC0B-4ED3-2A40-9801-B4197589070E}" type="datetimeFigureOut">
              <a:rPr lang="en-US" smtClean="0"/>
              <a:t>6/19/22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B5D9E-ADE6-BD28-6387-D03BBF9FE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FB7C2-B703-2F59-7F47-02E3013CA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8764-F4FC-F54C-9ACC-181C4D5B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80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6279EC-D6EC-8712-1E9B-C4FABBAC8E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265642-0205-285A-176C-9A375BD98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786E5-1E23-585B-2AEC-807A3FDCA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FC0B-4ED3-2A40-9801-B4197589070E}" type="datetimeFigureOut">
              <a:rPr lang="en-US" smtClean="0"/>
              <a:t>6/19/22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4DA9-5B21-947D-7709-BE7D259D3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C4464-74F2-18FF-1A97-AB787B70E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8764-F4FC-F54C-9ACC-181C4D5B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23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E3AC4-6799-2E09-CCB6-2C43E52DE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F21EC-A431-0ECB-149B-C78F0F493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8BFBE-47BA-2EA1-D53B-1AE0D934C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FC0B-4ED3-2A40-9801-B4197589070E}" type="datetimeFigureOut">
              <a:rPr lang="en-US" smtClean="0"/>
              <a:t>6/19/22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EEAAC-B45C-70EB-6BE8-C0DD61EDD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8799F-424D-0786-F0C0-1D596255F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8764-F4FC-F54C-9ACC-181C4D5B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3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C1209-54C0-A501-BB9C-9866397D6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99A97-9DC1-44A9-6618-BE4E81BE2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F49C1-6AC1-BB27-615B-8F504B97D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FC0B-4ED3-2A40-9801-B4197589070E}" type="datetimeFigureOut">
              <a:rPr lang="en-US" smtClean="0"/>
              <a:t>6/19/22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8D401-EB63-F186-9BC6-7F15716A2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B58F0-1F21-43A7-173E-F05850301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8764-F4FC-F54C-9ACC-181C4D5B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35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3D872-7270-C3C6-CEB2-15A3E8F5D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3D538-8A49-6957-DB1D-1A37365886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680A71-C850-27CC-C4E1-002DAB949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5ED8A-C0B1-F168-F9FF-B77B0E799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FC0B-4ED3-2A40-9801-B4197589070E}" type="datetimeFigureOut">
              <a:rPr lang="en-US" smtClean="0"/>
              <a:t>6/19/22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EE0BF-3CE1-86EC-851C-0BF8D9BF5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B49954-90FB-D000-1C08-07F84FB7B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8764-F4FC-F54C-9ACC-181C4D5B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5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6EBE2-8DD7-B745-A8E3-3470D8405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33F36B-50F5-1726-5474-8AFA36989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DD2E9D-47A4-42F5-77FC-5EC9781CE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1AD1F4-0BBC-F03F-523A-0AD11869B0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5EA6B8-F3BB-B919-EA91-0EBA271C77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A460DB-AB8F-D912-64E2-7E849F9E0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FC0B-4ED3-2A40-9801-B4197589070E}" type="datetimeFigureOut">
              <a:rPr lang="en-US" smtClean="0"/>
              <a:t>6/19/22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7B379E-DBAF-558D-B399-D2715926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F2FBAB-2E96-A2AE-10C6-105CB2653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8764-F4FC-F54C-9ACC-181C4D5B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3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1C612-CC74-EDC2-22E6-D1D513131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87BCF7-D884-9B9B-49BE-34BAB24B1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FC0B-4ED3-2A40-9801-B4197589070E}" type="datetimeFigureOut">
              <a:rPr lang="en-US" smtClean="0"/>
              <a:t>6/19/22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3A5A98-9D9E-0E99-5190-D0E2DD7A3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35764D-12FA-343B-2426-2C218837D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8764-F4FC-F54C-9ACC-181C4D5B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79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F66C5F-EEFC-FFAF-AB8E-E5A280AFA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FC0B-4ED3-2A40-9801-B4197589070E}" type="datetimeFigureOut">
              <a:rPr lang="en-US" smtClean="0"/>
              <a:t>6/19/22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8C2F8C-BB14-AE49-6AC8-9CF2227A2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9B343E-947C-721D-AFF7-1B55BBF5B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8764-F4FC-F54C-9ACC-181C4D5B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38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8CB40-B60E-6F05-6833-ABD870A2F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6795A-8327-905B-8EBE-A2636B1B3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A3F206-351A-EEC8-CDCF-BF107893C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4709F4-51DB-4E8C-B143-942CA0515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FC0B-4ED3-2A40-9801-B4197589070E}" type="datetimeFigureOut">
              <a:rPr lang="en-US" smtClean="0"/>
              <a:t>6/19/22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8490BC-00AB-5642-67CC-3AADE6526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6BA430-43F5-3740-27CA-3CC3D59D6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8764-F4FC-F54C-9ACC-181C4D5B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37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02CA3-3717-7ADE-4007-E1C3D2059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717AEC-5656-C340-1FB6-6807B7472D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794742-3524-320D-A986-FAC3196E81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E2BCE2-9941-2D1C-FD8B-51282A43A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FC0B-4ED3-2A40-9801-B4197589070E}" type="datetimeFigureOut">
              <a:rPr lang="en-US" smtClean="0"/>
              <a:t>6/19/22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BF7F54-9777-4751-3259-C6414018D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DA8BF-4F1C-181B-70C9-11DFFEF70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8764-F4FC-F54C-9ACC-181C4D5B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2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11CA89-4614-CC86-64C8-03AFECF3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2A922-D909-5E17-1DE2-FEB3BC2AE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702EA-5CF8-1D8B-3318-5515B959A2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DFC0B-4ED3-2A40-9801-B4197589070E}" type="datetimeFigureOut">
              <a:rPr lang="en-US" smtClean="0"/>
              <a:t>6/19/22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5CC6B-3548-7CF2-B854-ECDA11554F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2D51D-D26A-CEE9-78F2-2E14529505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88764-F4FC-F54C-9ACC-181C4D5B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92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0D275-244C-DEA7-3B6F-1D72D1CB97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558FB5-4B65-8331-557A-F38CA928A4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18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athers' Custody &amp; Visitation Rights in Las Vegas Nevada | Half Price  Lawyers">
            <a:extLst>
              <a:ext uri="{FF2B5EF4-FFF2-40B4-BE49-F238E27FC236}">
                <a16:creationId xmlns:a16="http://schemas.microsoft.com/office/drawing/2014/main" id="{AEE1EA93-BE9E-1D11-0EE0-214EBB9A23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6D51A1-AA7F-5802-6B6C-7FDCDCE5B0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The Father’s Job</a:t>
            </a:r>
          </a:p>
        </p:txBody>
      </p:sp>
    </p:spTree>
    <p:extLst>
      <p:ext uri="{BB962C8B-B14F-4D97-AF65-F5344CB8AC3E}">
        <p14:creationId xmlns:p14="http://schemas.microsoft.com/office/powerpoint/2010/main" val="29098193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athers' Custody &amp; Visitation Rights in Las Vegas Nevada | Half Price  Lawyers">
            <a:extLst>
              <a:ext uri="{FF2B5EF4-FFF2-40B4-BE49-F238E27FC236}">
                <a16:creationId xmlns:a16="http://schemas.microsoft.com/office/drawing/2014/main" id="{AEE1EA93-BE9E-1D11-0EE0-214EBB9A23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6D51A1-AA7F-5802-6B6C-7FDCDCE5B0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5137" y="1978740"/>
            <a:ext cx="9801726" cy="290051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Ephesians 6:4- “Fathers, do not provoke your children to anger, but bring them up in the discipline and instruction of the Lord.”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3299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574"/>
                    </a14:imgEffect>
                    <a14:imgEffect>
                      <a14:saturation sat="79000"/>
                    </a14:imgEffect>
                    <a14:imgEffect>
                      <a14:brightnessContrast bright="-18000" contrast="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athers' Custody &amp; Visitation Rights in Las Vegas Nevada | Half Price  Lawyers">
            <a:extLst>
              <a:ext uri="{FF2B5EF4-FFF2-40B4-BE49-F238E27FC236}">
                <a16:creationId xmlns:a16="http://schemas.microsoft.com/office/drawing/2014/main" id="{851E9F0E-5555-4DDD-816A-F2F691792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6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8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D7B32A-F155-6F65-3E62-033F08EB9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786" y="233917"/>
            <a:ext cx="11504428" cy="170121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halkboard SE" panose="03050602040202020205" pitchFamily="66" charset="77"/>
              </a:rPr>
              <a:t>Ephesians 6:4- </a:t>
            </a:r>
            <a:r>
              <a:rPr lang="en-US" sz="3600" b="1" dirty="0">
                <a:solidFill>
                  <a:srgbClr val="FF0000"/>
                </a:solidFill>
                <a:latin typeface="Chalkboard SE" panose="03050602040202020205" pitchFamily="66" charset="77"/>
              </a:rPr>
              <a:t>“Fathers, do not provoke your children to anger,</a:t>
            </a:r>
            <a:r>
              <a:rPr lang="en-US" sz="3600" b="1" dirty="0">
                <a:latin typeface="Chalkboard SE" panose="03050602040202020205" pitchFamily="66" charset="77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Chalkboard SE" panose="03050602040202020205" pitchFamily="66" charset="77"/>
              </a:rPr>
              <a:t>but bring them up in the discipline and instruction of the Lord.”</a:t>
            </a:r>
            <a:endParaRPr lang="en-US" sz="3600" dirty="0">
              <a:solidFill>
                <a:schemeClr val="bg1"/>
              </a:solidFill>
              <a:latin typeface="Chalkboard SE" panose="03050602040202020205" pitchFamily="66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04501-722A-B5E2-566D-03CFA6E81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786" y="1935128"/>
            <a:ext cx="11504428" cy="4805914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If our children get angry, does not mean we failed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How can a father provoke his children to wrath?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Lie to them</a:t>
            </a:r>
            <a:endParaRPr lang="en-US" sz="2800" dirty="0">
              <a:solidFill>
                <a:schemeClr val="bg1"/>
              </a:solidFill>
            </a:endParaRP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Break your promises and commitments</a:t>
            </a:r>
            <a:endParaRPr lang="en-US" sz="2800" dirty="0">
              <a:solidFill>
                <a:schemeClr val="bg1"/>
              </a:solidFill>
            </a:endParaRP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Do not admit when you are wrong</a:t>
            </a:r>
            <a:endParaRPr lang="en-US" sz="2800" dirty="0">
              <a:solidFill>
                <a:schemeClr val="bg1"/>
              </a:solidFill>
            </a:endParaRP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Never apologize</a:t>
            </a:r>
            <a:endParaRPr lang="en-US" sz="2800" dirty="0">
              <a:solidFill>
                <a:schemeClr val="bg1"/>
              </a:solidFill>
            </a:endParaRP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Always expect too much of them</a:t>
            </a:r>
            <a:endParaRPr lang="en-US" sz="2800" dirty="0">
              <a:solidFill>
                <a:schemeClr val="bg1"/>
              </a:solidFill>
            </a:endParaRP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Constantly threaten but never follow through</a:t>
            </a:r>
            <a:endParaRPr lang="en-US" sz="2800" dirty="0">
              <a:solidFill>
                <a:schemeClr val="bg1"/>
              </a:solidFill>
            </a:endParaRP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Be inconsistent</a:t>
            </a:r>
            <a:endParaRPr lang="en-US" sz="2800" dirty="0">
              <a:solidFill>
                <a:schemeClr val="bg1"/>
              </a:solidFill>
            </a:endParaRP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Do not forgive when they repent, hold grudges</a:t>
            </a:r>
            <a:endParaRPr lang="en-US" sz="2800" dirty="0">
              <a:solidFill>
                <a:schemeClr val="bg1"/>
              </a:solidFill>
            </a:endParaRP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Do not spend time with them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93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500"/>
                            </p:stCondLst>
                            <p:childTnLst>
                              <p:par>
                                <p:cTn id="4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athers' Custody &amp; Visitation Rights in Las Vegas Nevada | Half Price  Lawyers">
            <a:extLst>
              <a:ext uri="{FF2B5EF4-FFF2-40B4-BE49-F238E27FC236}">
                <a16:creationId xmlns:a16="http://schemas.microsoft.com/office/drawing/2014/main" id="{9A0FB3CC-5C67-CE73-8F40-0958C40B60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6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95"/>
            <a:ext cx="12192000" cy="6854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D7B32A-F155-6F65-3E62-033F08EB9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786" y="233917"/>
            <a:ext cx="11504428" cy="170121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halkboard SE" panose="03050602040202020205" pitchFamily="66" charset="77"/>
              </a:rPr>
              <a:t>Ephesians 6:4- “Fathers, do not provoke your children to anger, </a:t>
            </a:r>
            <a:r>
              <a:rPr lang="en-US" sz="3600" b="1" dirty="0">
                <a:solidFill>
                  <a:srgbClr val="FF0000"/>
                </a:solidFill>
                <a:latin typeface="Chalkboard SE" panose="03050602040202020205" pitchFamily="66" charset="77"/>
              </a:rPr>
              <a:t>but bring them up</a:t>
            </a:r>
            <a:r>
              <a:rPr lang="en-US" sz="3600" b="1" dirty="0">
                <a:latin typeface="Chalkboard SE" panose="03050602040202020205" pitchFamily="66" charset="77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Chalkboard SE" panose="03050602040202020205" pitchFamily="66" charset="77"/>
              </a:rPr>
              <a:t>in the discipline and instruction of the Lord.”</a:t>
            </a:r>
            <a:endParaRPr lang="en-US" sz="3600" dirty="0">
              <a:solidFill>
                <a:schemeClr val="bg1"/>
              </a:solidFill>
              <a:latin typeface="Chalkboard SE" panose="03050602040202020205" pitchFamily="66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04501-722A-B5E2-566D-03CFA6E81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786" y="2254102"/>
            <a:ext cx="11504428" cy="448694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Regret- few dads set goals.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“Bring them up”- “</a:t>
            </a:r>
            <a:r>
              <a:rPr lang="en-US" sz="3600" b="1" dirty="0" err="1">
                <a:solidFill>
                  <a:schemeClr val="bg1"/>
                </a:solidFill>
              </a:rPr>
              <a:t>ektrepho</a:t>
            </a:r>
            <a:r>
              <a:rPr lang="en-US" sz="3600" b="1" dirty="0">
                <a:solidFill>
                  <a:schemeClr val="bg1"/>
                </a:solidFill>
              </a:rPr>
              <a:t>”= “to nourish up to maturity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Regret- dads do not measure success by maturity level- Hebrews 12:11 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Note: maturity is not limited to physical maturity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Maturity= in the Lord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66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athers' Custody &amp; Visitation Rights in Las Vegas Nevada | Half Price  Lawyers">
            <a:extLst>
              <a:ext uri="{FF2B5EF4-FFF2-40B4-BE49-F238E27FC236}">
                <a16:creationId xmlns:a16="http://schemas.microsoft.com/office/drawing/2014/main" id="{15822BE8-0CDC-00CE-8258-2934E2A45D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6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4"/>
            <a:ext cx="12191999" cy="6856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D7B32A-F155-6F65-3E62-033F08EB9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786" y="233917"/>
            <a:ext cx="11504428" cy="170121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halkboard SE" panose="03050602040202020205" pitchFamily="66" charset="77"/>
              </a:rPr>
              <a:t>Ephesians 6:4- “Fathers, do not provoke your children to anger, but bring them up </a:t>
            </a:r>
            <a:r>
              <a:rPr lang="en-US" sz="3600" b="1" dirty="0">
                <a:solidFill>
                  <a:srgbClr val="FF0000"/>
                </a:solidFill>
                <a:latin typeface="Chalkboard SE" panose="03050602040202020205" pitchFamily="66" charset="77"/>
              </a:rPr>
              <a:t>in the discipline and instruction of the Lord.”</a:t>
            </a:r>
            <a:endParaRPr lang="en-US" sz="3600" dirty="0">
              <a:solidFill>
                <a:srgbClr val="FF0000"/>
              </a:solidFill>
              <a:latin typeface="Chalkboard SE" panose="03050602040202020205" pitchFamily="66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04501-722A-B5E2-566D-03CFA6E81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786" y="2254101"/>
            <a:ext cx="11504428" cy="3402419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Discipline (</a:t>
            </a:r>
            <a:r>
              <a:rPr lang="en-US" sz="3600" b="1" dirty="0" err="1">
                <a:solidFill>
                  <a:schemeClr val="bg1"/>
                </a:solidFill>
              </a:rPr>
              <a:t>greek</a:t>
            </a:r>
            <a:r>
              <a:rPr lang="en-US" sz="3600" b="1" dirty="0">
                <a:solidFill>
                  <a:schemeClr val="bg1"/>
                </a:solidFill>
              </a:rPr>
              <a:t>- “paideia”)- training by action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effectLst/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Introduction (</a:t>
            </a:r>
            <a:r>
              <a:rPr lang="en-US" sz="3600" b="1" dirty="0" err="1">
                <a:solidFill>
                  <a:schemeClr val="bg1"/>
                </a:solidFill>
              </a:rPr>
              <a:t>greek</a:t>
            </a:r>
            <a:r>
              <a:rPr lang="en-US" sz="3600" b="1" dirty="0">
                <a:solidFill>
                  <a:schemeClr val="bg1"/>
                </a:solidFill>
              </a:rPr>
              <a:t>- “</a:t>
            </a:r>
            <a:r>
              <a:rPr lang="en-US" sz="3600" b="1" dirty="0" err="1">
                <a:solidFill>
                  <a:schemeClr val="bg1"/>
                </a:solidFill>
              </a:rPr>
              <a:t>nouthesia</a:t>
            </a:r>
            <a:r>
              <a:rPr lang="en-US" sz="3600" b="1" dirty="0">
                <a:solidFill>
                  <a:schemeClr val="bg1"/>
                </a:solidFill>
              </a:rPr>
              <a:t>”)- training with words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C38FE5-B856-80A5-B3EF-69A85CBBF89A}"/>
              </a:ext>
            </a:extLst>
          </p:cNvPr>
          <p:cNvSpPr txBox="1"/>
          <p:nvPr/>
        </p:nvSpPr>
        <p:spPr>
          <a:xfrm>
            <a:off x="464288" y="4903954"/>
            <a:ext cx="92964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Straightforward teaching- Deuteronomy 6:6-7</a:t>
            </a:r>
            <a:endParaRPr lang="en-US" sz="2800" dirty="0">
              <a:solidFill>
                <a:schemeClr val="bg1"/>
              </a:solidFill>
              <a:effectLst/>
              <a:latin typeface="Charter" panose="020405030505060202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Jesus used parables- tell stories</a:t>
            </a:r>
            <a:endParaRPr lang="en-US" sz="2800" dirty="0">
              <a:solidFill>
                <a:schemeClr val="bg1"/>
              </a:solidFill>
              <a:effectLst/>
              <a:latin typeface="Charter" panose="020405030505060202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Reprove and rebuke when needed</a:t>
            </a:r>
            <a:endParaRPr lang="en-US" sz="2800" dirty="0">
              <a:solidFill>
                <a:schemeClr val="bg1"/>
              </a:solidFill>
              <a:effectLst/>
              <a:latin typeface="Charter" panose="020405030505060202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Praise and encourage when good is done</a:t>
            </a:r>
            <a:endParaRPr lang="en-US" sz="2800" dirty="0">
              <a:solidFill>
                <a:schemeClr val="bg1"/>
              </a:solidFill>
              <a:effectLst/>
              <a:latin typeface="Charter" panose="020405030505060202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4A6778-CBDD-CD0B-FB16-7ECCB47C5EFE}"/>
              </a:ext>
            </a:extLst>
          </p:cNvPr>
          <p:cNvSpPr txBox="1"/>
          <p:nvPr/>
        </p:nvSpPr>
        <p:spPr>
          <a:xfrm>
            <a:off x="464288" y="2828835"/>
            <a:ext cx="1004067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Rod of correction- Heb. 12:5-6; Pro. 19:18; 22:15</a:t>
            </a:r>
            <a:endParaRPr lang="en-US" sz="2800" dirty="0">
              <a:solidFill>
                <a:schemeClr val="bg1"/>
              </a:solidFill>
              <a:effectLst/>
              <a:latin typeface="Charter" panose="020405030505060202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Let children face natural consequences</a:t>
            </a:r>
            <a:endParaRPr lang="en-US" sz="2800" dirty="0">
              <a:solidFill>
                <a:schemeClr val="bg1"/>
              </a:solidFill>
              <a:effectLst/>
              <a:latin typeface="Charter" panose="020405030505060202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Practice good behavior</a:t>
            </a:r>
            <a:endParaRPr lang="en-US" sz="2800" dirty="0">
              <a:solidFill>
                <a:schemeClr val="bg1"/>
              </a:solidFill>
              <a:effectLst/>
              <a:latin typeface="Charter" panose="020405030505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52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278</Words>
  <Application>Microsoft Macintosh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Chalkboard SE</vt:lpstr>
      <vt:lpstr>Charter</vt:lpstr>
      <vt:lpstr>Office Theme</vt:lpstr>
      <vt:lpstr>PowerPoint Presentation</vt:lpstr>
      <vt:lpstr>The Father’s Job</vt:lpstr>
      <vt:lpstr>Ephesians 6:4- “Fathers, do not provoke your children to anger, but bring them up in the discipline and instruction of the Lord.”</vt:lpstr>
      <vt:lpstr>Ephesians 6:4- “Fathers, do not provoke your children to anger, but bring them up in the discipline and instruction of the Lord.”</vt:lpstr>
      <vt:lpstr>Ephesians 6:4- “Fathers, do not provoke your children to anger, but bring them up in the discipline and instruction of the Lord.”</vt:lpstr>
      <vt:lpstr>Ephesians 6:4- “Fathers, do not provoke your children to anger, but bring them up in the discipline and instruction of the Lord.”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Parenting God’s Way</dc:title>
  <dc:creator>Aric Russell</dc:creator>
  <cp:lastModifiedBy>Aric Russell</cp:lastModifiedBy>
  <cp:revision>3</cp:revision>
  <dcterms:created xsi:type="dcterms:W3CDTF">2022-06-12T01:40:19Z</dcterms:created>
  <dcterms:modified xsi:type="dcterms:W3CDTF">2022-06-19T05:36:39Z</dcterms:modified>
</cp:coreProperties>
</file>