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62" r:id="rId3"/>
    <p:sldId id="264" r:id="rId4"/>
    <p:sldId id="263" r:id="rId5"/>
    <p:sldId id="265" r:id="rId6"/>
    <p:sldId id="266" r:id="rId7"/>
    <p:sldId id="267" r:id="rId8"/>
    <p:sldId id="261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entaur" panose="02030504050205020304" pitchFamily="18" charset="0"/>
      <p:regular r:id="rId15"/>
    </p:embeddedFont>
    <p:embeddedFont>
      <p:font typeface="Century" panose="02040604050505020304" pitchFamily="18" charset="0"/>
      <p:regular r:id="rId16"/>
    </p:embeddedFont>
    <p:embeddedFont>
      <p:font typeface="Tahoma" panose="020B0604030504040204" pitchFamily="34" charset="0"/>
      <p:regular r:id="rId17"/>
      <p:bold r:id="rId1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3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492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F961C41-39DD-4522-9E75-CD96BFC245E9}" type="datetimeFigureOut">
              <a:rPr lang="en-US"/>
              <a:pPr>
                <a:defRPr/>
              </a:pPr>
              <a:t>2/22/2020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E09F48A-DF83-49E3-96FD-294D877216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05EE89-BBAE-487C-9CA1-F533855E5CE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05EE89-BBAE-487C-9CA1-F533855E5CE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05EE89-BBAE-487C-9CA1-F533855E5CE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05EE89-BBAE-487C-9CA1-F533855E5CE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05EE89-BBAE-487C-9CA1-F533855E5CE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05EE89-BBAE-487C-9CA1-F533855E5CE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BF0FE2C-121E-4F54-B827-70C6C453D284}" type="slidenum">
              <a:rPr lang="en-US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FD9A7-D7F9-468E-AC7C-F7B929BFC9C6}" type="datetimeFigureOut">
              <a:rPr lang="en-US"/>
              <a:pPr>
                <a:defRPr/>
              </a:pPr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BA455-3C1B-4243-BBEE-574C85138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9D70B-3F0D-4CFF-BBBE-4577FD6CD38D}" type="datetimeFigureOut">
              <a:rPr lang="en-US"/>
              <a:pPr>
                <a:defRPr/>
              </a:pPr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ACD2C-EEE6-4219-9B36-C34FC27DE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9890E-DA04-48A6-8981-8494ED1489D6}" type="datetimeFigureOut">
              <a:rPr lang="en-US"/>
              <a:pPr>
                <a:defRPr/>
              </a:pPr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1024E-CBBF-48D4-8CCA-C1FBF282E7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3AAD3-7CD3-46AD-844A-2307ECB069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C4FA6-4822-4D9A-8C64-8D04E90A30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775B8-D7EA-40D4-B067-D8B91F736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F02D9-76C5-435B-BBFA-8B73EA4AE6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C62A2-C1B3-4BDB-8E18-9C6D75FEB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8438B-D619-444E-A321-E41060559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0954B-93E6-41E6-AD4E-44401AF94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B71B6-74A3-4A5A-982D-66E8270BD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6436C-67C0-4768-B6B8-9411916B5843}" type="datetimeFigureOut">
              <a:rPr lang="en-US"/>
              <a:pPr>
                <a:defRPr/>
              </a:pPr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D7B7C-104A-4391-AD29-92FFC2D05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9B555-000B-48C7-9BAD-6E145C869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72201-D445-4FCA-A0C3-F8EEEAF03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B6F70-FEEA-4A5C-BC3B-19D2339C7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29EF9-5E45-4E1B-AC7B-3443146D97B9}" type="datetimeFigureOut">
              <a:rPr lang="en-US"/>
              <a:pPr>
                <a:defRPr/>
              </a:pPr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20CA2-B1C6-491A-92C6-A82B6D5D2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23537-95CA-45D4-BCEE-69A44E7E7DB5}" type="datetimeFigureOut">
              <a:rPr lang="en-US"/>
              <a:pPr>
                <a:defRPr/>
              </a:pPr>
              <a:t>2/22/2020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F12A2-4B7F-49D2-B43B-4F628FA4B4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C471A-0B09-4055-B099-677EE9F19287}" type="datetimeFigureOut">
              <a:rPr lang="en-US"/>
              <a:pPr>
                <a:defRPr/>
              </a:pPr>
              <a:t>2/22/2020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F6EA0-AD05-4FA9-8998-1969D8BF6F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939C6-FD4C-4C9E-B4EE-DEB22C4B3996}" type="datetimeFigureOut">
              <a:rPr lang="en-US"/>
              <a:pPr>
                <a:defRPr/>
              </a:pPr>
              <a:t>2/22/2020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38087-4DAE-46E4-9759-4F98364D8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D0933-D9F7-4B76-9FAE-B20D400D3228}" type="datetimeFigureOut">
              <a:rPr lang="en-US"/>
              <a:pPr>
                <a:defRPr/>
              </a:pPr>
              <a:t>2/22/2020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77123-F562-4C2E-B6B2-C23D62BC5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393DA-DCE0-42B8-8230-511088A0A45E}" type="datetimeFigureOut">
              <a:rPr lang="en-US"/>
              <a:pPr>
                <a:defRPr/>
              </a:pPr>
              <a:t>2/22/2020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2ED91-6362-446C-AE0E-36F05A385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78584-4A3F-4330-A6BC-740DCEFA49A2}" type="datetimeFigureOut">
              <a:rPr lang="en-US"/>
              <a:pPr>
                <a:defRPr/>
              </a:pPr>
              <a:t>2/22/2020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A74E8-6F65-4637-A8CB-B55130244D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640B05-7EFB-455A-8E7A-93AC33C939CA}" type="datetimeFigureOut">
              <a:rPr lang="en-US"/>
              <a:pPr>
                <a:defRPr/>
              </a:pPr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9792C4-CE0A-43E4-88C5-F331E974EB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CF45FAF-6919-4271-988A-8CFE4B16D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4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arrod\Pictures\Las Vegas, NM Gospel Meeting 6-1-6-7-09\1- Mon 6-1\12- Clouds Over T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19200"/>
          </a:xfrm>
        </p:spPr>
        <p:txBody>
          <a:bodyPr/>
          <a:lstStyle/>
          <a:p>
            <a:r>
              <a:rPr lang="en-US" sz="6500" dirty="0">
                <a:solidFill>
                  <a:schemeClr val="bg1"/>
                </a:solidFill>
                <a:latin typeface="Centaur" panose="02030504050205020304" pitchFamily="18" charset="0"/>
              </a:rPr>
              <a:t>The Holy Spirit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143000"/>
            <a:ext cx="8839200" cy="1447800"/>
          </a:xfrm>
        </p:spPr>
        <p:txBody>
          <a:bodyPr/>
          <a:lstStyle/>
          <a:p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Gift Of The Holy Spirit</a:t>
            </a:r>
          </a:p>
          <a:p>
            <a:pPr algn="just"/>
            <a:r>
              <a:rPr lang="en-US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Acts 2:29-41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2667000"/>
            <a:ext cx="4419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to all saved people.</a:t>
            </a:r>
          </a:p>
          <a:p>
            <a:pPr algn="just"/>
            <a:endParaRPr lang="en-US" sz="3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a gift given to all since Acts 2:41.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8200" y="2667000"/>
            <a:ext cx="43434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not a miraculous gift.</a:t>
            </a:r>
          </a:p>
          <a:p>
            <a:pPr algn="just"/>
            <a:endParaRPr lang="en-US" sz="1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not the baptism of the Holy Spirit.</a:t>
            </a:r>
          </a:p>
          <a:p>
            <a:pPr algn="just"/>
            <a:endParaRPr lang="en-US" sz="1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4572000" y="2667000"/>
            <a:ext cx="0" cy="23622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33B6FEC2-EBDE-4A84-829D-D0121608F9A2}"/>
              </a:ext>
            </a:extLst>
          </p:cNvPr>
          <p:cNvSpPr/>
          <p:nvPr/>
        </p:nvSpPr>
        <p:spPr>
          <a:xfrm>
            <a:off x="1181105" y="5487298"/>
            <a:ext cx="678178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not obtained without baptism!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arrod\Pictures\Las Vegas, NM Gospel Meeting 6-1-6-7-09\1- Mon 6-1\12- Clouds Over T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19200"/>
          </a:xfrm>
        </p:spPr>
        <p:txBody>
          <a:bodyPr/>
          <a:lstStyle/>
          <a:p>
            <a:r>
              <a:rPr lang="en-US" sz="6500" dirty="0">
                <a:solidFill>
                  <a:schemeClr val="bg1"/>
                </a:solidFill>
                <a:latin typeface="Centaur" panose="02030504050205020304" pitchFamily="18" charset="0"/>
              </a:rPr>
              <a:t>The Holy Spirit</a:t>
            </a:r>
            <a:endParaRPr lang="en-US" sz="6500" dirty="0">
              <a:solidFill>
                <a:schemeClr val="bg1"/>
              </a:solidFill>
              <a:latin typeface="Century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143000"/>
            <a:ext cx="8839200" cy="5562600"/>
          </a:xfrm>
        </p:spPr>
        <p:txBody>
          <a:bodyPr/>
          <a:lstStyle/>
          <a:p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Gift Of The Holy Spirit</a:t>
            </a:r>
          </a:p>
          <a:p>
            <a:pPr algn="just"/>
            <a:r>
              <a:rPr lang="en-US" sz="35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Acts 2:38</a:t>
            </a:r>
            <a:r>
              <a:rPr lang="en-US" sz="3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“Repent, and be baptized every one of you in the name of Jesus Christ for the remission of sins, and ye shall receive the gift of the Holy Ghost”</a:t>
            </a:r>
          </a:p>
          <a:p>
            <a:pPr algn="just"/>
            <a:r>
              <a:rPr lang="en-US" sz="35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Acts 3:19</a:t>
            </a:r>
            <a:r>
              <a:rPr lang="en-US" sz="3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“Repent ye therefore, and be converted, that your sins may be blotted out, when the times of refreshing shall come from the presence of the Lord”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arrod\Pictures\Las Vegas, NM Gospel Meeting 6-1-6-7-09\1- Mon 6-1\12- Clouds Over T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19200"/>
          </a:xfrm>
        </p:spPr>
        <p:txBody>
          <a:bodyPr/>
          <a:lstStyle/>
          <a:p>
            <a:r>
              <a:rPr lang="en-US" sz="6500" dirty="0">
                <a:solidFill>
                  <a:schemeClr val="bg1"/>
                </a:solidFill>
                <a:latin typeface="Centaur" panose="02030504050205020304" pitchFamily="18" charset="0"/>
              </a:rPr>
              <a:t>The Holy Spirit</a:t>
            </a:r>
            <a:endParaRPr lang="en-US" sz="6500" dirty="0">
              <a:solidFill>
                <a:schemeClr val="bg1"/>
              </a:solidFill>
              <a:latin typeface="Century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143000"/>
            <a:ext cx="8839200" cy="990600"/>
          </a:xfrm>
        </p:spPr>
        <p:txBody>
          <a:bodyPr/>
          <a:lstStyle/>
          <a:p>
            <a:r>
              <a:rPr lang="en-US" sz="4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Gift Of The Holy Spirit</a:t>
            </a:r>
          </a:p>
          <a:p>
            <a:pPr algn="just"/>
            <a:endParaRPr lang="en-US" sz="35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572686"/>
              </p:ext>
            </p:extLst>
          </p:nvPr>
        </p:nvGraphicFramePr>
        <p:xfrm>
          <a:off x="152400" y="2057400"/>
          <a:ext cx="8762999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3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1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5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43100">
                <a:tc>
                  <a:txBody>
                    <a:bodyPr/>
                    <a:lstStyle/>
                    <a:p>
                      <a:r>
                        <a:rPr lang="en-US" sz="3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Acts 2:38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Baptism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Remiss-ion</a:t>
                      </a:r>
                      <a:r>
                        <a:rPr lang="en-US" sz="3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Sins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Gift Of The Holy Spirit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3100">
                <a:tc>
                  <a:txBody>
                    <a:bodyPr/>
                    <a:lstStyle/>
                    <a:p>
                      <a:r>
                        <a:rPr lang="en-US" sz="3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Acts 3:19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Convert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Sins Washed Away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Times Of Refresh-</a:t>
                      </a:r>
                      <a:r>
                        <a:rPr lang="en-US" sz="3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</a:t>
                      </a:r>
                      <a:endParaRPr lang="en-US" sz="3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arrod\Pictures\Las Vegas, NM Gospel Meeting 6-1-6-7-09\1- Mon 6-1\12- Clouds Over T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19200"/>
          </a:xfrm>
        </p:spPr>
        <p:txBody>
          <a:bodyPr/>
          <a:lstStyle/>
          <a:p>
            <a:r>
              <a:rPr lang="en-US" sz="6500" dirty="0">
                <a:solidFill>
                  <a:schemeClr val="bg1"/>
                </a:solidFill>
                <a:latin typeface="Centaur" panose="02030504050205020304" pitchFamily="18" charset="0"/>
              </a:rPr>
              <a:t>The Holy Spirit</a:t>
            </a:r>
            <a:endParaRPr lang="en-US" sz="6500" dirty="0">
              <a:solidFill>
                <a:schemeClr val="bg1"/>
              </a:solidFill>
              <a:latin typeface="Century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143000"/>
            <a:ext cx="8839200" cy="5562600"/>
          </a:xfrm>
        </p:spPr>
        <p:txBody>
          <a:bodyPr/>
          <a:lstStyle/>
          <a:p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Gift Of The Holy Spirit</a:t>
            </a:r>
          </a:p>
          <a:p>
            <a:pPr algn="just"/>
            <a:r>
              <a:rPr lang="en-US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not the Holy Spirit “in person” nor miraculous gifts.</a:t>
            </a:r>
          </a:p>
          <a:p>
            <a:pPr algn="just"/>
            <a:r>
              <a:rPr lang="en-US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 is connected with our salvation! (Acts 2:38, 3:19; Jn. 3:5; Titus 3:5)</a:t>
            </a:r>
          </a:p>
          <a:p>
            <a:pPr algn="just"/>
            <a:r>
              <a:rPr lang="en-US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Born again = Born of water &amp; the spirit or, being saved by the washing of regeneration and renewing (power) of the Holy Spirit!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arrod\Pictures\Las Vegas, NM Gospel Meeting 6-1-6-7-09\1- Mon 6-1\12- Clouds Over T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19200"/>
          </a:xfrm>
        </p:spPr>
        <p:txBody>
          <a:bodyPr/>
          <a:lstStyle/>
          <a:p>
            <a:r>
              <a:rPr lang="en-US" sz="6500" dirty="0">
                <a:solidFill>
                  <a:schemeClr val="bg1"/>
                </a:solidFill>
                <a:latin typeface="Centaur" panose="02030504050205020304" pitchFamily="18" charset="0"/>
              </a:rPr>
              <a:t>The Holy Spirit</a:t>
            </a:r>
            <a:endParaRPr lang="en-US" sz="6500" dirty="0">
              <a:solidFill>
                <a:schemeClr val="bg1"/>
              </a:solidFill>
              <a:latin typeface="Century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143000"/>
            <a:ext cx="8839200" cy="5562600"/>
          </a:xfrm>
        </p:spPr>
        <p:txBody>
          <a:bodyPr/>
          <a:lstStyle/>
          <a:p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Gift Of The Holy Spirit</a:t>
            </a:r>
          </a:p>
          <a:p>
            <a:pPr algn="just"/>
            <a:r>
              <a:rPr lang="en-US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Someone who has received the Holy Spirit’s gift now experiences ….</a:t>
            </a:r>
          </a:p>
          <a:p>
            <a:pPr algn="just"/>
            <a:r>
              <a:rPr lang="en-US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Fellowship (II Jn. 9; Jas. 4:8).</a:t>
            </a:r>
          </a:p>
          <a:p>
            <a:pPr algn="just"/>
            <a:r>
              <a:rPr lang="en-US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Being added to the church (Acts 2:47).</a:t>
            </a:r>
          </a:p>
          <a:p>
            <a:pPr algn="just"/>
            <a:r>
              <a:rPr lang="en-US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Becoming a new creature (II Cor. 5:17).</a:t>
            </a:r>
          </a:p>
          <a:p>
            <a:pPr algn="just"/>
            <a:r>
              <a:rPr lang="en-US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promise of Heaven (Titus 1:2).</a:t>
            </a:r>
          </a:p>
          <a:p>
            <a:pPr algn="just"/>
            <a:r>
              <a:rPr lang="en-US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Confidence in prayer (I Pet. 3:10-12).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arrod\Pictures\Las Vegas, NM Gospel Meeting 6-1-6-7-09\1- Mon 6-1\12- Clouds Over T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19200"/>
          </a:xfrm>
        </p:spPr>
        <p:txBody>
          <a:bodyPr/>
          <a:lstStyle/>
          <a:p>
            <a:r>
              <a:rPr lang="en-US" sz="6500" dirty="0">
                <a:solidFill>
                  <a:schemeClr val="bg1"/>
                </a:solidFill>
                <a:latin typeface="Centaur" panose="02030504050205020304" pitchFamily="18" charset="0"/>
              </a:rPr>
              <a:t>The Holy Spirit</a:t>
            </a:r>
            <a:endParaRPr lang="en-US" sz="6500" dirty="0">
              <a:solidFill>
                <a:schemeClr val="bg1"/>
              </a:solidFill>
              <a:latin typeface="Century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143000"/>
            <a:ext cx="8839200" cy="5562600"/>
          </a:xfrm>
        </p:spPr>
        <p:txBody>
          <a:bodyPr/>
          <a:lstStyle/>
          <a:p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Gift Of The Holy Spirit</a:t>
            </a:r>
          </a:p>
          <a:p>
            <a:pPr algn="just"/>
            <a:r>
              <a:rPr lang="en-US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Someone who has received the Holy Spirit’s gift now experiences ….</a:t>
            </a:r>
          </a:p>
          <a:p>
            <a:pPr algn="just"/>
            <a:r>
              <a:rPr lang="en-US" sz="35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Abilty</a:t>
            </a:r>
            <a:r>
              <a:rPr lang="en-US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 develop a spiritual mindset (Rom. 8:6).</a:t>
            </a:r>
          </a:p>
          <a:p>
            <a:pPr algn="just"/>
            <a:r>
              <a:rPr lang="en-US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Spiritual growth (II Pet. 3:18).</a:t>
            </a:r>
          </a:p>
          <a:p>
            <a:pPr algn="just"/>
            <a:r>
              <a:rPr lang="en-US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Possessing weapons against Satan (Eph. 6:10-18; I Cor. 10:3-6).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2619</TotalTime>
  <Words>355</Words>
  <Application>Microsoft Office PowerPoint</Application>
  <PresentationFormat>On-screen Show (4:3)</PresentationFormat>
  <Paragraphs>52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Wingdings</vt:lpstr>
      <vt:lpstr>Centaur</vt:lpstr>
      <vt:lpstr>Century</vt:lpstr>
      <vt:lpstr>Calibri</vt:lpstr>
      <vt:lpstr>Times New Roman</vt:lpstr>
      <vt:lpstr>Arial</vt:lpstr>
      <vt:lpstr>Tahoma</vt:lpstr>
      <vt:lpstr>Office Theme</vt:lpstr>
      <vt:lpstr>Ocean</vt:lpstr>
      <vt:lpstr>The Holy Spirit</vt:lpstr>
      <vt:lpstr>The Holy Spirit</vt:lpstr>
      <vt:lpstr>The Holy Spirit</vt:lpstr>
      <vt:lpstr>The Holy Spirit</vt:lpstr>
      <vt:lpstr>The Holy Spirit</vt:lpstr>
      <vt:lpstr>The Holy Spirit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Unlike Anything You Have Ever Seen</dc:title>
  <dc:creator>Jarrod</dc:creator>
  <cp:lastModifiedBy>Jarrod Jacobs</cp:lastModifiedBy>
  <cp:revision>123</cp:revision>
  <dcterms:created xsi:type="dcterms:W3CDTF">2009-06-14T02:17:55Z</dcterms:created>
  <dcterms:modified xsi:type="dcterms:W3CDTF">2020-02-22T13:15:49Z</dcterms:modified>
</cp:coreProperties>
</file>