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61" r:id="rId2"/>
    <p:sldId id="270" r:id="rId3"/>
    <p:sldId id="276" r:id="rId4"/>
    <p:sldId id="277" r:id="rId5"/>
    <p:sldId id="282" r:id="rId6"/>
    <p:sldId id="281" r:id="rId7"/>
    <p:sldId id="283" r:id="rId8"/>
    <p:sldId id="278" r:id="rId9"/>
    <p:sldId id="279" r:id="rId10"/>
    <p:sldId id="280" r:id="rId11"/>
    <p:sldId id="28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aur" panose="020305040502050203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107CE-CDF5-4F33-8EAE-B1C5708B0CD6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B8353-2066-45BF-BB71-6D5E7A4160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3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1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7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0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7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4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38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3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36D5B4B-F0E2-427C-BCD1-3A8476CF7B8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1DE741E-B85D-46E6-88D7-8B8003BED83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60B5883-6A8C-448E-BA04-8EF5BF484FF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5E6595A-FE8C-4670-8085-B4048CF89A1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19FD1C-6AD9-442F-A9C6-C7159FCF2B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E0632E7-A0C7-4828-B8B4-F0B935C536E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DA38C45-777B-4EEA-B211-F1D7825CBFF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A5F528F-3A34-45A7-A232-14A01AEEA0D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AE3ED95-8936-4E40-B66B-112B5CFD7BD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69B3CB-32A5-41AD-AD77-B81F58F1348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CA6EC08-CE30-4C76-9C15-EE70BC338AA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2A6FEDF-B59A-4BBE-9F43-4AE877ED4E6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95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F059BAB-A4D8-497B-92EC-A3D7BCD64F37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35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Statements In Chapter One Are Expanded In Other Chapters: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Faith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1:6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2:14-20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Rich/Poor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1:9-11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5:1-9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Tongue/Speech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1:19-26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anose="05000000000000000000" pitchFamily="2" charset="2"/>
                <a:cs typeface="Times New Roman" panose="02020603050405020304" pitchFamily="18" charset="0"/>
              </a:rPr>
              <a:t>FF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3:2-12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1:22-25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difference between a “hearer of the word” and a “doer of the word”?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purpose does a mirror serve? (Physically/Spiritually)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1:26-27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make a man’s religion vain?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two things are necessary for having pure and undefiled religion?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“Visit” others; Keep unspotted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commands given in this chapter are directed toward individuals, and not churches!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34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1:1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James introduce himself?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“a servant of God”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 some writers who used similar descriptions.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Paul, Peter, Jude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this say about James’ attitude?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1:1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whom is James focused?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“The Lord Jesus Christ”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whom is this epistle addressed?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“Twelve tribes scattered abroad.”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 other writers whose epistles are addressed so generally.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Peter; Jude; I 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54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1:2-12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James tell Christians to count it a joyous thing to fall into </a:t>
            </a:r>
            <a:r>
              <a:rPr lang="en-US" sz="3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“divers temptations”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any lack wisdom, who are they to ask?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God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was this one to ask?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“In faith, nothing wavering”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21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1:2-12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who doubts is … 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term double-minded mean?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makes the “double-minded man” unstable?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term “low degree” mean?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will receive the crown of life?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other writer(s) talked about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46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1:13-15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should one not say he is tempted by God?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God does not tempt with evil.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does temptation come?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When drawn away by lust and enticed.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ultimate result?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Death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to inherit sin? Why or why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7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1:16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 some examples of those who have erred or would err.</a:t>
            </a:r>
          </a:p>
          <a:p>
            <a:pPr algn="just"/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Name some examples of those who fell away from the Lord.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80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1:17-18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“with whom is no variableness, neither shadow of turning” mean?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God is not two-faced. He does not change because there is not a “speck” of darkness in Him.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we begotten?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By God’s will with the word of truth.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64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1143000"/>
          </a:xfrm>
        </p:spPr>
        <p:txBody>
          <a:bodyPr/>
          <a:lstStyle/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  <a:cs typeface="Andalus" pitchFamily="2" charset="-78"/>
              </a:rPr>
              <a:t>James One</a:t>
            </a:r>
            <a:endParaRPr lang="en-US" sz="7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anose="02030504050205020304" pitchFamily="18" charset="0"/>
              <a:cs typeface="Andalus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5410199"/>
          </a:xfrm>
        </p:spPr>
        <p:txBody>
          <a:bodyPr/>
          <a:lstStyle/>
          <a:p>
            <a:r>
              <a:rPr lang="en-US" sz="4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1:19-21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three things ought every man be?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Swift to hear, slow to speak, slow to wrath.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everyone did this, what would be the result?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wrath of men do (or not do)?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Does not work the righteousness of God. </a:t>
            </a:r>
          </a:p>
          <a:p>
            <a:pPr algn="just"/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must man lay aside? Receive?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483A43-8E6A-4A1A-8699-4A7B2336FD4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49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539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Wingdings</vt:lpstr>
      <vt:lpstr>Centaur</vt:lpstr>
      <vt:lpstr>Times New Roman</vt:lpstr>
      <vt:lpstr>Arial</vt:lpstr>
      <vt:lpstr>Default Design</vt:lpstr>
      <vt:lpstr>James One</vt:lpstr>
      <vt:lpstr>James One</vt:lpstr>
      <vt:lpstr>James One</vt:lpstr>
      <vt:lpstr>James One</vt:lpstr>
      <vt:lpstr>James One</vt:lpstr>
      <vt:lpstr>James One</vt:lpstr>
      <vt:lpstr>James One</vt:lpstr>
      <vt:lpstr>James One</vt:lpstr>
      <vt:lpstr>James One</vt:lpstr>
      <vt:lpstr>James One</vt:lpstr>
      <vt:lpstr>James One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Unsung Heroes of the Bible</dc:title>
  <dc:creator>Jarrod</dc:creator>
  <cp:lastModifiedBy>Jarrod Jacobs</cp:lastModifiedBy>
  <cp:revision>56</cp:revision>
  <dcterms:created xsi:type="dcterms:W3CDTF">2009-11-22T03:42:01Z</dcterms:created>
  <dcterms:modified xsi:type="dcterms:W3CDTF">2021-01-23T06:59:45Z</dcterms:modified>
</cp:coreProperties>
</file>