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61" r:id="rId2"/>
    <p:sldId id="270" r:id="rId3"/>
    <p:sldId id="271" r:id="rId4"/>
    <p:sldId id="272" r:id="rId5"/>
    <p:sldId id="273" r:id="rId6"/>
    <p:sldId id="274" r:id="rId7"/>
    <p:sldId id="275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aur" panose="02030504050205020304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107CE-CDF5-4F33-8EAE-B1C5708B0CD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B8353-2066-45BF-BB71-6D5E7A4160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7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5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5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5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7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4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DE741E-B85D-46E6-88D7-8B8003BED83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60B5883-6A8C-448E-BA04-8EF5BF484FF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5E6595A-FE8C-4670-8085-B4048CF89A1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19FD1C-6AD9-442F-A9C6-C7159FCF2B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E0632E7-A0C7-4828-B8B4-F0B935C536E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DA38C45-777B-4EEA-B211-F1D7825CBF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5F528F-3A34-45A7-A232-14A01AEEA0D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AE3ED95-8936-4E40-B66B-112B5CFD7BD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69B3CB-32A5-41AD-AD77-B81F58F1348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CA6EC08-CE30-4C76-9C15-EE70BC338AA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A6FEDF-B59A-4BBE-9F43-4AE877ED4E6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95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F059BAB-A4D8-497B-92EC-A3D7BCD64F37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Author</a:t>
            </a:r>
          </a:p>
          <a:p>
            <a:pPr algn="just"/>
            <a:r>
              <a:rPr lang="en-US" sz="3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Possibilities: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Son of Alphaeus (Matt. 10:3; Mk. 3:18;					   Lk. 6:15-16; Acts 1:13)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Brother of Jesus (Matt. 13:55; Mk. 6:3;						Gal. 1:18-19)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Jewish Overtones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book was written to Jewish Christians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“scattered abroad”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(v. 1).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Name some Jewish characters named in		the book.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James 2:8 is first found in what book?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Jewish Overtones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book is considered the New Testament “Proverbs” or “Wisdom Literature” for the New Testament.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10 allusions to the book of Proverbs.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6 allusions to the book of Job.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15 allusions to the book of Ecclesiastes.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2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James’ Teachings Parallel Christ’s.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5:48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1:4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7:7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1:5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11:23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1:6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13:17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1:22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6:24-25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5:1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6:19-21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5:2-3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5:34-37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5:12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4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Way Faith Works.</a:t>
            </a:r>
          </a:p>
          <a:p>
            <a:pPr algn="just"/>
            <a:r>
              <a:rPr lang="en-US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Endures trials (1:2-4)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Overcomes temptations (1:13-15)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Works by love (1:27, 5:19-20)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Controls the tongue (3:2-12)</a:t>
            </a:r>
            <a:endParaRPr lang="en-US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Chooses God’s wisdom over the world 		(3:13-18)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43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Way Faith Works.</a:t>
            </a:r>
          </a:p>
          <a:p>
            <a:pPr algn="just"/>
            <a:r>
              <a:rPr lang="en-US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Turns away from lusts/pleasures (4:1-3)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Draws near to God (4:6-8)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Does not count on tomorrow (4:13-17)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Prays To God (1:5-8, 5:13-18)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just"/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is the possible author of James?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do you think wrote James? Why?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whom was James writing?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 some allusions James makes to the Old Testament &amp; Christ’s Teachings.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 some of the ways faith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56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354</Words>
  <Application>Microsoft Office PowerPoint</Application>
  <PresentationFormat>On-screen Show (4:3)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Centaur</vt:lpstr>
      <vt:lpstr>Calibri</vt:lpstr>
      <vt:lpstr>Wingdings</vt:lpstr>
      <vt:lpstr>Default Design</vt:lpstr>
      <vt:lpstr>Overview Of James</vt:lpstr>
      <vt:lpstr>Overview Of James</vt:lpstr>
      <vt:lpstr>Overview Of James</vt:lpstr>
      <vt:lpstr>Overview Of James</vt:lpstr>
      <vt:lpstr>Overview Of James</vt:lpstr>
      <vt:lpstr>Overview Of James</vt:lpstr>
      <vt:lpstr>Overview Of James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Unsung Heroes of the Bible</dc:title>
  <dc:creator>Jarrod</dc:creator>
  <cp:lastModifiedBy>Jarrod Jacobs</cp:lastModifiedBy>
  <cp:revision>33</cp:revision>
  <dcterms:created xsi:type="dcterms:W3CDTF">2009-11-22T03:42:01Z</dcterms:created>
  <dcterms:modified xsi:type="dcterms:W3CDTF">2021-01-09T06:10:55Z</dcterms:modified>
</cp:coreProperties>
</file>